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308" r:id="rId3"/>
    <p:sldId id="258" r:id="rId4"/>
    <p:sldId id="309" r:id="rId5"/>
    <p:sldId id="313" r:id="rId6"/>
    <p:sldId id="314" r:id="rId7"/>
    <p:sldId id="259" r:id="rId8"/>
    <p:sldId id="260" r:id="rId9"/>
    <p:sldId id="262" r:id="rId10"/>
    <p:sldId id="263" r:id="rId11"/>
    <p:sldId id="310" r:id="rId12"/>
    <p:sldId id="264" r:id="rId13"/>
    <p:sldId id="265" r:id="rId14"/>
    <p:sldId id="266" r:id="rId15"/>
    <p:sldId id="267" r:id="rId16"/>
    <p:sldId id="268" r:id="rId17"/>
    <p:sldId id="273" r:id="rId18"/>
    <p:sldId id="275" r:id="rId19"/>
    <p:sldId id="274" r:id="rId20"/>
    <p:sldId id="312"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275" autoAdjust="0"/>
  </p:normalViewPr>
  <p:slideViewPr>
    <p:cSldViewPr snapToGrid="0">
      <p:cViewPr>
        <p:scale>
          <a:sx n="90" d="100"/>
          <a:sy n="90" d="100"/>
        </p:scale>
        <p:origin x="1262" y="187"/>
      </p:cViewPr>
      <p:guideLst>
        <p:guide orient="horz" pos="1620"/>
        <p:guide pos="2880"/>
      </p:guideLst>
    </p:cSldViewPr>
  </p:slideViewPr>
  <p:notesTextViewPr>
    <p:cViewPr>
      <p:scale>
        <a:sx n="1" d="1"/>
        <a:sy n="1" d="1"/>
      </p:scale>
      <p:origin x="0" y="0"/>
    </p:cViewPr>
  </p:notesTextViewPr>
  <p:notesViewPr>
    <p:cSldViewPr snapToGrid="0">
      <p:cViewPr varScale="1">
        <p:scale>
          <a:sx n="67" d="100"/>
          <a:sy n="67" d="100"/>
        </p:scale>
        <p:origin x="3120"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E1ADD8-BAF9-4317-9280-BE020674E70E}" type="datetimeFigureOut">
              <a:rPr lang="en-US" smtClean="0"/>
              <a:t>2/14/2022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84196B-6BF7-4428-9129-A46B15E3A4D2}" type="slidenum">
              <a:rPr lang="en-US" smtClean="0"/>
              <a:t>‹#›</a:t>
            </a:fld>
            <a:endParaRPr lang="en-US"/>
          </a:p>
        </p:txBody>
      </p:sp>
    </p:spTree>
    <p:extLst>
      <p:ext uri="{BB962C8B-B14F-4D97-AF65-F5344CB8AC3E}">
        <p14:creationId xmlns:p14="http://schemas.microsoft.com/office/powerpoint/2010/main" val="490036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C9A73-1E72-4A67-B26E-548F15C1C04D}"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05266-9173-42CA-9605-539EF9ACBA4C}" type="slidenum">
              <a:rPr lang="en-US" smtClean="0"/>
              <a:t>‹#›</a:t>
            </a:fld>
            <a:endParaRPr lang="en-US"/>
          </a:p>
        </p:txBody>
      </p:sp>
    </p:spTree>
    <p:extLst>
      <p:ext uri="{BB962C8B-B14F-4D97-AF65-F5344CB8AC3E}">
        <p14:creationId xmlns:p14="http://schemas.microsoft.com/office/powerpoint/2010/main" val="146380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s.simapro.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often to touch base?</a:t>
            </a:r>
            <a:endParaRPr lang="en-US" dirty="0"/>
          </a:p>
        </p:txBody>
      </p:sp>
      <p:sp>
        <p:nvSpPr>
          <p:cNvPr id="4" name="Slide Number Placeholder 3"/>
          <p:cNvSpPr>
            <a:spLocks noGrp="1"/>
          </p:cNvSpPr>
          <p:nvPr>
            <p:ph type="sldNum" sz="quarter" idx="10"/>
          </p:nvPr>
        </p:nvSpPr>
        <p:spPr/>
        <p:txBody>
          <a:bodyPr/>
          <a:lstStyle/>
          <a:p>
            <a:fld id="{17305266-9173-42CA-9605-539EF9ACBA4C}" type="slidenum">
              <a:rPr lang="en-US" smtClean="0"/>
              <a:t>2</a:t>
            </a:fld>
            <a:endParaRPr lang="en-US"/>
          </a:p>
        </p:txBody>
      </p:sp>
    </p:spTree>
    <p:extLst>
      <p:ext uri="{BB962C8B-B14F-4D97-AF65-F5344CB8AC3E}">
        <p14:creationId xmlns:p14="http://schemas.microsoft.com/office/powerpoint/2010/main" val="329463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05266-9173-42CA-9605-539EF9ACBA4C}" type="slidenum">
              <a:rPr lang="en-US" smtClean="0"/>
              <a:t>17</a:t>
            </a:fld>
            <a:endParaRPr lang="en-US"/>
          </a:p>
        </p:txBody>
      </p:sp>
    </p:spTree>
    <p:extLst>
      <p:ext uri="{BB962C8B-B14F-4D97-AF65-F5344CB8AC3E}">
        <p14:creationId xmlns:p14="http://schemas.microsoft.com/office/powerpoint/2010/main" val="3048008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 available impact assessment options depends on choice of method</a:t>
            </a:r>
            <a:endParaRPr lang="en-US" dirty="0"/>
          </a:p>
        </p:txBody>
      </p:sp>
      <p:sp>
        <p:nvSpPr>
          <p:cNvPr id="4" name="Slide Number Placeholder 3"/>
          <p:cNvSpPr>
            <a:spLocks noGrp="1"/>
          </p:cNvSpPr>
          <p:nvPr>
            <p:ph type="sldNum" sz="quarter" idx="10"/>
          </p:nvPr>
        </p:nvSpPr>
        <p:spPr/>
        <p:txBody>
          <a:bodyPr/>
          <a:lstStyle/>
          <a:p>
            <a:fld id="{17305266-9173-42CA-9605-539EF9ACBA4C}" type="slidenum">
              <a:rPr lang="en-US" smtClean="0"/>
              <a:t>18</a:t>
            </a:fld>
            <a:endParaRPr lang="en-US"/>
          </a:p>
        </p:txBody>
      </p:sp>
    </p:spTree>
    <p:extLst>
      <p:ext uri="{BB962C8B-B14F-4D97-AF65-F5344CB8AC3E}">
        <p14:creationId xmlns:p14="http://schemas.microsoft.com/office/powerpoint/2010/main" val="371644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05266-9173-42CA-9605-539EF9ACBA4C}" type="slidenum">
              <a:rPr lang="en-US" smtClean="0"/>
              <a:t>3</a:t>
            </a:fld>
            <a:endParaRPr lang="en-US"/>
          </a:p>
        </p:txBody>
      </p:sp>
    </p:spTree>
    <p:extLst>
      <p:ext uri="{BB962C8B-B14F-4D97-AF65-F5344CB8AC3E}">
        <p14:creationId xmlns:p14="http://schemas.microsoft.com/office/powerpoint/2010/main" val="192040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some materials</a:t>
            </a:r>
            <a:r>
              <a:rPr lang="en-US" baseline="0" dirty="0"/>
              <a:t> may contain some outdated screenshots as we recently changed the SimaPro branding – we are in the process of updating all materials</a:t>
            </a:r>
            <a:endParaRPr lang="en-US" dirty="0"/>
          </a:p>
        </p:txBody>
      </p:sp>
      <p:sp>
        <p:nvSpPr>
          <p:cNvPr id="4" name="Slide Number Placeholder 3"/>
          <p:cNvSpPr>
            <a:spLocks noGrp="1"/>
          </p:cNvSpPr>
          <p:nvPr>
            <p:ph type="sldNum" sz="quarter" idx="10"/>
          </p:nvPr>
        </p:nvSpPr>
        <p:spPr/>
        <p:txBody>
          <a:bodyPr/>
          <a:lstStyle/>
          <a:p>
            <a:fld id="{17305266-9173-42CA-9605-539EF9ACBA4C}" type="slidenum">
              <a:rPr lang="en-US" smtClean="0"/>
              <a:t>8</a:t>
            </a:fld>
            <a:endParaRPr lang="en-US"/>
          </a:p>
        </p:txBody>
      </p:sp>
    </p:spTree>
    <p:extLst>
      <p:ext uri="{BB962C8B-B14F-4D97-AF65-F5344CB8AC3E}">
        <p14:creationId xmlns:p14="http://schemas.microsoft.com/office/powerpoint/2010/main" val="141346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Login at </a:t>
            </a:r>
            <a:r>
              <a:rPr lang="en-US" dirty="0">
                <a:hlinkClick r:id="rId3"/>
              </a:rPr>
              <a:t>https://apps.simapro.com</a:t>
            </a:r>
            <a:r>
              <a:rPr lang="en-US" dirty="0"/>
              <a:t> </a:t>
            </a:r>
          </a:p>
          <a:p>
            <a:endParaRPr lang="en-US" dirty="0"/>
          </a:p>
        </p:txBody>
      </p:sp>
      <p:sp>
        <p:nvSpPr>
          <p:cNvPr id="4" name="Slide Number Placeholder 3"/>
          <p:cNvSpPr>
            <a:spLocks noGrp="1"/>
          </p:cNvSpPr>
          <p:nvPr>
            <p:ph type="sldNum" sz="quarter" idx="10"/>
          </p:nvPr>
        </p:nvSpPr>
        <p:spPr/>
        <p:txBody>
          <a:bodyPr/>
          <a:lstStyle/>
          <a:p>
            <a:fld id="{17305266-9173-42CA-9605-539EF9ACBA4C}" type="slidenum">
              <a:rPr lang="en-US" smtClean="0"/>
              <a:t>9</a:t>
            </a:fld>
            <a:endParaRPr lang="en-US"/>
          </a:p>
        </p:txBody>
      </p:sp>
    </p:spTree>
    <p:extLst>
      <p:ext uri="{BB962C8B-B14F-4D97-AF65-F5344CB8AC3E}">
        <p14:creationId xmlns:p14="http://schemas.microsoft.com/office/powerpoint/2010/main" val="3538420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05266-9173-42CA-9605-539EF9ACBA4C}" type="slidenum">
              <a:rPr lang="en-US" smtClean="0"/>
              <a:t>10</a:t>
            </a:fld>
            <a:endParaRPr lang="en-US"/>
          </a:p>
        </p:txBody>
      </p:sp>
    </p:spTree>
    <p:extLst>
      <p:ext uri="{BB962C8B-B14F-4D97-AF65-F5344CB8AC3E}">
        <p14:creationId xmlns:p14="http://schemas.microsoft.com/office/powerpoint/2010/main" val="2862084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Lock project: project is visible to other students,</a:t>
            </a:r>
            <a:r>
              <a:rPr lang="en-US" baseline="0" dirty="0"/>
              <a:t> lecturers but cannot be edited</a:t>
            </a:r>
          </a:p>
          <a:p>
            <a:pPr marL="171450" indent="-171450">
              <a:buFont typeface="Arial" panose="020B0604020202020204" pitchFamily="34" charset="0"/>
              <a:buChar char="•"/>
            </a:pPr>
            <a:r>
              <a:rPr lang="en-US" baseline="0" dirty="0"/>
              <a:t>Hide project: project is hidden from all other students, lecturers</a:t>
            </a:r>
          </a:p>
          <a:p>
            <a:pPr marL="171450" indent="-171450">
              <a:buFont typeface="Arial" panose="020B0604020202020204" pitchFamily="34" charset="0"/>
              <a:buChar char="•"/>
            </a:pPr>
            <a:r>
              <a:rPr lang="en-US" baseline="0" dirty="0"/>
              <a:t>Ownership can also be transferred from one student to another</a:t>
            </a:r>
            <a:endParaRPr lang="en-US" dirty="0"/>
          </a:p>
        </p:txBody>
      </p:sp>
      <p:sp>
        <p:nvSpPr>
          <p:cNvPr id="4" name="Slide Number Placeholder 3"/>
          <p:cNvSpPr>
            <a:spLocks noGrp="1"/>
          </p:cNvSpPr>
          <p:nvPr>
            <p:ph type="sldNum" sz="quarter" idx="10"/>
          </p:nvPr>
        </p:nvSpPr>
        <p:spPr/>
        <p:txBody>
          <a:bodyPr/>
          <a:lstStyle/>
          <a:p>
            <a:fld id="{17305266-9173-42CA-9605-539EF9ACBA4C}" type="slidenum">
              <a:rPr lang="en-US" smtClean="0"/>
              <a:t>11</a:t>
            </a:fld>
            <a:endParaRPr lang="en-US"/>
          </a:p>
        </p:txBody>
      </p:sp>
    </p:spTree>
    <p:extLst>
      <p:ext uri="{BB962C8B-B14F-4D97-AF65-F5344CB8AC3E}">
        <p14:creationId xmlns:p14="http://schemas.microsoft.com/office/powerpoint/2010/main" val="328955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start</a:t>
            </a:r>
            <a:r>
              <a:rPr lang="en-US" baseline="0" dirty="0"/>
              <a:t> ‘sketching’ using the Canvas and then fill in the library data using the Processes</a:t>
            </a:r>
          </a:p>
        </p:txBody>
      </p:sp>
      <p:sp>
        <p:nvSpPr>
          <p:cNvPr id="4" name="Slide Number Placeholder 3"/>
          <p:cNvSpPr>
            <a:spLocks noGrp="1"/>
          </p:cNvSpPr>
          <p:nvPr>
            <p:ph type="sldNum" sz="quarter" idx="10"/>
          </p:nvPr>
        </p:nvSpPr>
        <p:spPr/>
        <p:txBody>
          <a:bodyPr/>
          <a:lstStyle/>
          <a:p>
            <a:fld id="{17305266-9173-42CA-9605-539EF9ACBA4C}" type="slidenum">
              <a:rPr lang="en-US" smtClean="0"/>
              <a:t>12</a:t>
            </a:fld>
            <a:endParaRPr lang="en-US"/>
          </a:p>
        </p:txBody>
      </p:sp>
    </p:spTree>
    <p:extLst>
      <p:ext uri="{BB962C8B-B14F-4D97-AF65-F5344CB8AC3E}">
        <p14:creationId xmlns:p14="http://schemas.microsoft.com/office/powerpoint/2010/main" val="68393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05266-9173-42CA-9605-539EF9ACBA4C}" type="slidenum">
              <a:rPr lang="en-US" smtClean="0"/>
              <a:t>13</a:t>
            </a:fld>
            <a:endParaRPr lang="en-US"/>
          </a:p>
        </p:txBody>
      </p:sp>
    </p:spTree>
    <p:extLst>
      <p:ext uri="{BB962C8B-B14F-4D97-AF65-F5344CB8AC3E}">
        <p14:creationId xmlns:p14="http://schemas.microsoft.com/office/powerpoint/2010/main" val="332094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a:t>
            </a:r>
            <a:r>
              <a:rPr lang="en-US" baseline="0" dirty="0"/>
              <a:t> WITH PROCESS RECORD</a:t>
            </a:r>
            <a:endParaRPr lang="en-US" dirty="0"/>
          </a:p>
        </p:txBody>
      </p:sp>
      <p:sp>
        <p:nvSpPr>
          <p:cNvPr id="4" name="Slide Number Placeholder 3"/>
          <p:cNvSpPr>
            <a:spLocks noGrp="1"/>
          </p:cNvSpPr>
          <p:nvPr>
            <p:ph type="sldNum" sz="quarter" idx="10"/>
          </p:nvPr>
        </p:nvSpPr>
        <p:spPr/>
        <p:txBody>
          <a:bodyPr/>
          <a:lstStyle/>
          <a:p>
            <a:fld id="{17305266-9173-42CA-9605-539EF9ACBA4C}" type="slidenum">
              <a:rPr lang="en-US" smtClean="0"/>
              <a:t>15</a:t>
            </a:fld>
            <a:endParaRPr lang="en-US"/>
          </a:p>
        </p:txBody>
      </p:sp>
    </p:spTree>
    <p:extLst>
      <p:ext uri="{BB962C8B-B14F-4D97-AF65-F5344CB8AC3E}">
        <p14:creationId xmlns:p14="http://schemas.microsoft.com/office/powerpoint/2010/main" val="3517121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EE7776B5-67EC-7E47-81B7-3B31E9A8FE56}"/>
              </a:ext>
            </a:extLst>
          </p:cNvPr>
          <p:cNvSpPr>
            <a:spLocks noGrp="1"/>
          </p:cNvSpPr>
          <p:nvPr>
            <p:ph type="pic" sz="quarter" idx="11" hasCustomPrompt="1"/>
          </p:nvPr>
        </p:nvSpPr>
        <p:spPr>
          <a:xfrm>
            <a:off x="-1902" y="-2881"/>
            <a:ext cx="9144000" cy="5146381"/>
          </a:xfrm>
        </p:spPr>
        <p:txBody>
          <a:bodyPr anchor="ctr">
            <a:normAutofit/>
          </a:bodyPr>
          <a:lstStyle>
            <a:lvl1pPr marL="0" indent="0" algn="ctr">
              <a:buNone/>
              <a:defRPr sz="1400" baseline="0"/>
            </a:lvl1pPr>
          </a:lstStyle>
          <a:p>
            <a:r>
              <a:rPr lang="en-US" dirty="0"/>
              <a:t>Add background image</a:t>
            </a:r>
          </a:p>
        </p:txBody>
      </p:sp>
      <p:sp>
        <p:nvSpPr>
          <p:cNvPr id="19" name="Title 1"/>
          <p:cNvSpPr>
            <a:spLocks noGrp="1"/>
          </p:cNvSpPr>
          <p:nvPr>
            <p:ph type="title" hasCustomPrompt="1"/>
          </p:nvPr>
        </p:nvSpPr>
        <p:spPr>
          <a:xfrm>
            <a:off x="219437" y="2377189"/>
            <a:ext cx="4032314" cy="615134"/>
          </a:xfrm>
        </p:spPr>
        <p:txBody>
          <a:bodyPr lIns="0" tIns="0" rIns="0" bIns="0" anchor="t">
            <a:normAutofit/>
          </a:bodyPr>
          <a:lstStyle>
            <a:lvl1pPr algn="l">
              <a:defRPr sz="1400" baseline="0">
                <a:latin typeface="+mn-lt"/>
                <a:cs typeface="Open Sans" panose="020B0606030504020204" pitchFamily="34" charset="0"/>
              </a:defRPr>
            </a:lvl1pPr>
          </a:lstStyle>
          <a:p>
            <a:r>
              <a:rPr lang="en-US" dirty="0"/>
              <a:t>Click to add date and event</a:t>
            </a:r>
          </a:p>
        </p:txBody>
      </p:sp>
      <p:sp>
        <p:nvSpPr>
          <p:cNvPr id="28" name="TextBox 27"/>
          <p:cNvSpPr txBox="1"/>
          <p:nvPr/>
        </p:nvSpPr>
        <p:spPr>
          <a:xfrm>
            <a:off x="7838631" y="2077923"/>
            <a:ext cx="914400" cy="914400"/>
          </a:xfrm>
          <a:prstGeom prst="rect">
            <a:avLst/>
          </a:prstGeom>
        </p:spPr>
        <p:txBody>
          <a:bodyPr vert="horz" wrap="none" lIns="91440" tIns="45720" rIns="91440" bIns="45720" rtlCol="0" anchor="t">
            <a:normAutofit/>
          </a:bodyPr>
          <a:lstStyle/>
          <a:p>
            <a:endParaRPr lang="en-US" dirty="0">
              <a:latin typeface="Open Sans Semibold"/>
              <a:cs typeface="Open Sans Semibold"/>
            </a:endParaRPr>
          </a:p>
        </p:txBody>
      </p:sp>
      <p:sp>
        <p:nvSpPr>
          <p:cNvPr id="39" name="Subtitle 2"/>
          <p:cNvSpPr>
            <a:spLocks noGrp="1"/>
          </p:cNvSpPr>
          <p:nvPr>
            <p:ph type="subTitle" idx="1" hasCustomPrompt="1"/>
          </p:nvPr>
        </p:nvSpPr>
        <p:spPr>
          <a:xfrm>
            <a:off x="219437" y="2992324"/>
            <a:ext cx="4032314" cy="615133"/>
          </a:xfrm>
        </p:spPr>
        <p:txBody>
          <a:bodyPr lIns="0" tIns="0" rIns="0" bIns="0" anchor="t">
            <a:normAutofit/>
          </a:bodyPr>
          <a:lstStyle>
            <a:lvl1pPr marL="0" indent="0" algn="l">
              <a:buNone/>
              <a:defRPr sz="1400" baseline="0">
                <a:solidFill>
                  <a:schemeClr val="tx1">
                    <a:tint val="75000"/>
                  </a:schemeClr>
                </a:solidFill>
                <a:latin typeface="Open Sans Semibold"/>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your name, job title and company name</a:t>
            </a:r>
          </a:p>
        </p:txBody>
      </p:sp>
      <p:sp>
        <p:nvSpPr>
          <p:cNvPr id="43" name="Text Placeholder 2"/>
          <p:cNvSpPr>
            <a:spLocks noGrp="1"/>
          </p:cNvSpPr>
          <p:nvPr>
            <p:ph type="body" sz="quarter" idx="10" hasCustomPrompt="1"/>
          </p:nvPr>
        </p:nvSpPr>
        <p:spPr>
          <a:xfrm>
            <a:off x="219437" y="283272"/>
            <a:ext cx="6145504" cy="1796021"/>
          </a:xfrm>
        </p:spPr>
        <p:txBody>
          <a:bodyPr lIns="0" tIns="0" rIns="0" bIns="0" anchor="b">
            <a:normAutofit/>
          </a:bodyPr>
          <a:lstStyle>
            <a:lvl1pPr marL="0" indent="0" algn="l">
              <a:buNone/>
              <a:defRPr sz="4000" baseline="0">
                <a:solidFill>
                  <a:schemeClr val="tx1"/>
                </a:solidFill>
                <a:latin typeface="PT Serif"/>
                <a:cs typeface="PT Serif"/>
              </a:defRPr>
            </a:lvl1pPr>
          </a:lstStyle>
          <a:p>
            <a:pPr lvl="0"/>
            <a:r>
              <a:rPr lang="en-US" dirty="0"/>
              <a:t>Click to add title</a:t>
            </a:r>
          </a:p>
        </p:txBody>
      </p:sp>
      <p:sp>
        <p:nvSpPr>
          <p:cNvPr id="5" name="Text Placeholder 4">
            <a:extLst>
              <a:ext uri="{FF2B5EF4-FFF2-40B4-BE49-F238E27FC236}">
                <a16:creationId xmlns:a16="http://schemas.microsoft.com/office/drawing/2014/main" id="{4C2A7B4F-A9F2-3D48-8C4E-EA7812F21C6E}"/>
              </a:ext>
            </a:extLst>
          </p:cNvPr>
          <p:cNvSpPr>
            <a:spLocks noGrp="1"/>
          </p:cNvSpPr>
          <p:nvPr>
            <p:ph type="body" sz="quarter" idx="12" hasCustomPrompt="1"/>
          </p:nvPr>
        </p:nvSpPr>
        <p:spPr>
          <a:xfrm>
            <a:off x="4618866" y="-2881"/>
            <a:ext cx="4501282" cy="5146381"/>
          </a:xfrm>
          <a:blipFill dpi="0" rotWithShape="1">
            <a:blip r:embed="rId2">
              <a:extLst>
                <a:ext uri="{28A0092B-C50C-407E-A947-70E740481C1C}">
                  <a14:useLocalDpi xmlns:a14="http://schemas.microsoft.com/office/drawing/2010/main" val="0"/>
                </a:ext>
              </a:extLst>
            </a:blip>
            <a:srcRect/>
            <a:stretch>
              <a:fillRect l="295" r="-21609"/>
            </a:stretch>
          </a:blipFill>
        </p:spPr>
        <p:txBody>
          <a:bodyPr/>
          <a:lstStyle>
            <a:lvl1pPr marL="0" indent="0">
              <a:buNone/>
              <a:defRPr/>
            </a:lvl1pPr>
          </a:lstStyle>
          <a:p>
            <a:pPr lvl="0"/>
            <a:r>
              <a:rPr lang="en-US" dirty="0"/>
              <a:t> </a:t>
            </a:r>
          </a:p>
        </p:txBody>
      </p:sp>
      <p:sp>
        <p:nvSpPr>
          <p:cNvPr id="7" name="Text Placeholder 6">
            <a:extLst>
              <a:ext uri="{FF2B5EF4-FFF2-40B4-BE49-F238E27FC236}">
                <a16:creationId xmlns:a16="http://schemas.microsoft.com/office/drawing/2014/main" id="{2A1CDE92-59CE-F549-9E82-DC6AA1E23C00}"/>
              </a:ext>
            </a:extLst>
          </p:cNvPr>
          <p:cNvSpPr>
            <a:spLocks noGrp="1"/>
          </p:cNvSpPr>
          <p:nvPr>
            <p:ph type="body" sz="quarter" idx="13" hasCustomPrompt="1"/>
          </p:nvPr>
        </p:nvSpPr>
        <p:spPr>
          <a:xfrm>
            <a:off x="219437" y="4558547"/>
            <a:ext cx="1143816" cy="283779"/>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US" dirty="0"/>
              <a:t> </a:t>
            </a:r>
          </a:p>
        </p:txBody>
      </p:sp>
      <p:sp>
        <p:nvSpPr>
          <p:cNvPr id="12" name="Text Placeholder 6">
            <a:extLst>
              <a:ext uri="{FF2B5EF4-FFF2-40B4-BE49-F238E27FC236}">
                <a16:creationId xmlns:a16="http://schemas.microsoft.com/office/drawing/2014/main" id="{2A1CDE92-59CE-F549-9E82-DC6AA1E23C00}"/>
              </a:ext>
            </a:extLst>
          </p:cNvPr>
          <p:cNvSpPr>
            <a:spLocks noGrp="1"/>
          </p:cNvSpPr>
          <p:nvPr>
            <p:ph type="body" sz="quarter" idx="14" hasCustomPrompt="1"/>
          </p:nvPr>
        </p:nvSpPr>
        <p:spPr>
          <a:xfrm>
            <a:off x="1393966" y="4342894"/>
            <a:ext cx="381252" cy="626671"/>
          </a:xfrm>
          <a:blipFill dpi="0" rotWithShape="1">
            <a:blip r:embed="rId4">
              <a:extLst>
                <a:ext uri="{28A0092B-C50C-407E-A947-70E740481C1C}">
                  <a14:useLocalDpi xmlns:a14="http://schemas.microsoft.com/office/drawing/2010/main" val="0"/>
                </a:ext>
              </a:extLst>
            </a:blip>
            <a:srcRect/>
            <a:stretch>
              <a:fillRect l="49629" r="47080"/>
            </a:stretch>
          </a:blipFill>
        </p:spPr>
        <p:txBody>
          <a:bodyPr/>
          <a:lstStyle>
            <a:lvl1pPr marL="0" indent="0">
              <a:buNone/>
              <a:defRPr/>
            </a:lvl1pPr>
          </a:lstStyle>
          <a:p>
            <a:pPr lvl="0"/>
            <a:r>
              <a:rPr lang="en-US" dirty="0"/>
              <a:t> </a:t>
            </a:r>
          </a:p>
        </p:txBody>
      </p:sp>
      <p:sp>
        <p:nvSpPr>
          <p:cNvPr id="13" name="Text Placeholder 6">
            <a:extLst>
              <a:ext uri="{FF2B5EF4-FFF2-40B4-BE49-F238E27FC236}">
                <a16:creationId xmlns:a16="http://schemas.microsoft.com/office/drawing/2014/main" id="{2A1CDE92-59CE-F549-9E82-DC6AA1E23C00}"/>
              </a:ext>
            </a:extLst>
          </p:cNvPr>
          <p:cNvSpPr>
            <a:spLocks noGrp="1"/>
          </p:cNvSpPr>
          <p:nvPr>
            <p:ph type="body" sz="quarter" idx="15" hasCustomPrompt="1"/>
          </p:nvPr>
        </p:nvSpPr>
        <p:spPr>
          <a:xfrm>
            <a:off x="1880367" y="4342894"/>
            <a:ext cx="1097594" cy="686346"/>
          </a:xfrm>
          <a:blipFill dpi="0" rotWithShape="1">
            <a:blip r:embed="rId5">
              <a:extLst>
                <a:ext uri="{28A0092B-C50C-407E-A947-70E740481C1C}">
                  <a14:useLocalDpi xmlns:a14="http://schemas.microsoft.com/office/drawing/2010/main" val="0"/>
                </a:ext>
              </a:extLst>
            </a:blip>
            <a:srcRect/>
            <a:stretch>
              <a:fillRect t="6233" b="6233"/>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7853906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437" y="219438"/>
            <a:ext cx="3623337" cy="861774"/>
          </a:xfrm>
        </p:spPr>
        <p:txBody>
          <a:bodyPr lIns="0" tIns="0" rIns="0" bIns="0" anchor="t">
            <a:spAutoFit/>
          </a:bodyPr>
          <a:lstStyle>
            <a:lvl1pPr algn="l">
              <a:defRPr sz="2800">
                <a:solidFill>
                  <a:schemeClr val="tx2"/>
                </a:solidFill>
                <a:latin typeface="PT Serif"/>
                <a:cs typeface="PT Serif"/>
              </a:defRPr>
            </a:lvl1pPr>
          </a:lstStyle>
          <a:p>
            <a:r>
              <a:rPr lang="en-US" dirty="0"/>
              <a:t>Click to edit Master title style</a:t>
            </a:r>
          </a:p>
        </p:txBody>
      </p:sp>
      <p:sp>
        <p:nvSpPr>
          <p:cNvPr id="3" name="Content Placeholder 2"/>
          <p:cNvSpPr>
            <a:spLocks noGrp="1"/>
          </p:cNvSpPr>
          <p:nvPr>
            <p:ph idx="1"/>
          </p:nvPr>
        </p:nvSpPr>
        <p:spPr>
          <a:xfrm>
            <a:off x="219437" y="1200151"/>
            <a:ext cx="4133125" cy="3394472"/>
          </a:xfrm>
        </p:spPr>
        <p:txBody>
          <a:bodyPr lIns="0" tIns="0" rIns="0" bIns="0">
            <a:normAutofit/>
          </a:bodyPr>
          <a:lstStyle>
            <a:lvl1pPr marL="342900" indent="-3429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1pPr>
            <a:lvl2pPr marL="742950" indent="-28575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2pPr>
            <a:lvl3pPr marL="1143000" indent="-2286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3pPr>
            <a:lvl4pPr marL="1600200" indent="-2286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4pPr>
            <a:lvl5pPr marL="2057400" indent="-2286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hasCustomPrompt="1"/>
          </p:nvPr>
        </p:nvSpPr>
        <p:spPr>
          <a:xfrm>
            <a:off x="4572000" y="0"/>
            <a:ext cx="4571999" cy="5143500"/>
          </a:xfrm>
        </p:spPr>
        <p:txBody>
          <a:bodyPr anchor="ctr">
            <a:normAutofit/>
          </a:bodyPr>
          <a:lstStyle>
            <a:lvl1pPr marL="0" indent="0" algn="ctr">
              <a:buNone/>
              <a:defRPr sz="1400">
                <a:solidFill>
                  <a:schemeClr val="tx2"/>
                </a:solidFill>
                <a:latin typeface="Open Sans" panose="020B0606030504020204" pitchFamily="34" charset="0"/>
                <a:cs typeface="Open Sans" panose="020B0606030504020204" pitchFamily="34" charset="0"/>
              </a:defRPr>
            </a:lvl1pPr>
          </a:lstStyle>
          <a:p>
            <a:r>
              <a:rPr lang="en-US" dirty="0"/>
              <a:t>Add image</a:t>
            </a:r>
          </a:p>
        </p:txBody>
      </p:sp>
      <p:sp>
        <p:nvSpPr>
          <p:cNvPr id="9" name="Slide Number Placeholder 5"/>
          <p:cNvSpPr>
            <a:spLocks noGrp="1"/>
          </p:cNvSpPr>
          <p:nvPr>
            <p:ph type="sldNum" sz="quarter" idx="4"/>
          </p:nvPr>
        </p:nvSpPr>
        <p:spPr>
          <a:xfrm>
            <a:off x="6790963" y="4707062"/>
            <a:ext cx="2133600" cy="153888"/>
          </a:xfrm>
          <a:prstGeom prst="rect">
            <a:avLst/>
          </a:prstGeom>
        </p:spPr>
        <p:txBody>
          <a:bodyPr vert="horz" lIns="0" tIns="0" rIns="0" bIns="0" rtlCol="0" anchor="ctr">
            <a:spAutoFit/>
          </a:bodyPr>
          <a:lstStyle>
            <a:lvl1pPr algn="r">
              <a:defRPr sz="1000">
                <a:solidFill>
                  <a:schemeClr val="tx1">
                    <a:alpha val="15000"/>
                  </a:schemeClr>
                </a:solidFill>
                <a:latin typeface="Open Sans" panose="020B0606030504020204" pitchFamily="34" charset="0"/>
                <a:cs typeface="Open Sans" panose="020B0606030504020204" pitchFamily="34" charset="0"/>
              </a:defRPr>
            </a:lvl1pPr>
          </a:lstStyle>
          <a:p>
            <a:fld id="{6EFD28D7-8EED-554B-BFA1-489C6B2A4B1D}" type="slidenum">
              <a:rPr lang="en-US" smtClean="0"/>
              <a:pPr/>
              <a:t>‹#›</a:t>
            </a:fld>
            <a:endParaRPr lang="en-US" dirty="0"/>
          </a:p>
        </p:txBody>
      </p:sp>
      <p:sp>
        <p:nvSpPr>
          <p:cNvPr id="11" name="Footer Placeholder 4"/>
          <p:cNvSpPr>
            <a:spLocks noGrp="1"/>
          </p:cNvSpPr>
          <p:nvPr>
            <p:ph type="ftr" sz="quarter" idx="3"/>
          </p:nvPr>
        </p:nvSpPr>
        <p:spPr>
          <a:xfrm>
            <a:off x="219437" y="4707062"/>
            <a:ext cx="4352564" cy="153888"/>
          </a:xfrm>
          <a:prstGeom prst="rect">
            <a:avLst/>
          </a:prstGeom>
        </p:spPr>
        <p:txBody>
          <a:bodyPr vert="horz" wrap="square" lIns="0" tIns="0" rIns="0" bIns="0" rtlCol="0" anchor="ctr">
            <a:spAutoFit/>
          </a:bodyPr>
          <a:lstStyle>
            <a:lvl1pPr algn="l">
              <a:defRPr sz="1000">
                <a:solidFill>
                  <a:schemeClr val="tx1">
                    <a:alpha val="15000"/>
                  </a:schemeClr>
                </a:solidFill>
                <a:latin typeface="Open Sans" panose="020B0606030504020204" pitchFamily="34" charset="0"/>
                <a:cs typeface="Open Sans" panose="020B0606030504020204" pitchFamily="34" charset="0"/>
              </a:defRPr>
            </a:lvl1pPr>
          </a:lstStyle>
          <a:p>
            <a:r>
              <a:rPr lang="en-US" dirty="0"/>
              <a:t>Confidential</a:t>
            </a:r>
          </a:p>
        </p:txBody>
      </p:sp>
      <p:pic>
        <p:nvPicPr>
          <p:cNvPr id="10" name="Graphic 9">
            <a:extLst>
              <a:ext uri="{FF2B5EF4-FFF2-40B4-BE49-F238E27FC236}">
                <a16:creationId xmlns:a16="http://schemas.microsoft.com/office/drawing/2014/main" id="{70FD8B5C-3C40-D844-BE28-0188BA747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888" y="219438"/>
            <a:ext cx="253578" cy="342036"/>
          </a:xfrm>
          <a:prstGeom prst="rect">
            <a:avLst/>
          </a:prstGeom>
        </p:spPr>
      </p:pic>
    </p:spTree>
    <p:extLst>
      <p:ext uri="{BB962C8B-B14F-4D97-AF65-F5344CB8AC3E}">
        <p14:creationId xmlns:p14="http://schemas.microsoft.com/office/powerpoint/2010/main" val="28608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37" y="219438"/>
            <a:ext cx="8297034" cy="438653"/>
          </a:xfrm>
        </p:spPr>
        <p:txBody>
          <a:bodyPr lIns="0" tIns="0" rIns="0" bIns="0" anchor="t">
            <a:normAutofit/>
          </a:bodyPr>
          <a:lstStyle>
            <a:lvl1pPr algn="l">
              <a:defRPr sz="2800">
                <a:solidFill>
                  <a:schemeClr val="tx2"/>
                </a:solidFill>
                <a:latin typeface="PT Serif"/>
                <a:cs typeface="PT Serif"/>
              </a:defRPr>
            </a:lvl1pPr>
          </a:lstStyle>
          <a:p>
            <a:r>
              <a:rPr lang="en-US"/>
              <a:t>Click to edit Master title style</a:t>
            </a:r>
            <a:endParaRPr lang="en-US" dirty="0"/>
          </a:p>
        </p:txBody>
      </p:sp>
      <p:sp>
        <p:nvSpPr>
          <p:cNvPr id="3" name="Content Placeholder 2"/>
          <p:cNvSpPr>
            <a:spLocks noGrp="1"/>
          </p:cNvSpPr>
          <p:nvPr>
            <p:ph idx="1"/>
          </p:nvPr>
        </p:nvSpPr>
        <p:spPr>
          <a:xfrm>
            <a:off x="219438" y="1200151"/>
            <a:ext cx="4041208" cy="3394472"/>
          </a:xfrm>
        </p:spPr>
        <p:txBody>
          <a:bodyPr lIns="0" tIns="0" rIns="0" bIns="0">
            <a:normAutofit/>
          </a:bodyPr>
          <a:lstStyle>
            <a:lvl1pPr marL="342900" indent="-3429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1pPr>
            <a:lvl2pPr marL="742950" indent="-28575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2pPr>
            <a:lvl3pPr marL="1143000" indent="-2286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3pPr>
            <a:lvl4pPr marL="1600200" indent="-2286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4pPr>
            <a:lvl5pPr marL="2057400" indent="-2286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6790963" y="4707062"/>
            <a:ext cx="2133600" cy="153888"/>
          </a:xfrm>
          <a:prstGeom prst="rect">
            <a:avLst/>
          </a:prstGeom>
        </p:spPr>
        <p:txBody>
          <a:bodyPr vert="horz" lIns="0" tIns="0" rIns="0" bIns="0" rtlCol="0" anchor="ctr">
            <a:spAutoFit/>
          </a:bodyPr>
          <a:lstStyle>
            <a:lvl1pPr algn="r">
              <a:defRPr sz="1000">
                <a:solidFill>
                  <a:schemeClr val="tx1">
                    <a:alpha val="15000"/>
                  </a:schemeClr>
                </a:solidFill>
                <a:latin typeface="Open Sans" panose="020B0606030504020204" pitchFamily="34" charset="0"/>
                <a:cs typeface="Open Sans" panose="020B0606030504020204" pitchFamily="34" charset="0"/>
              </a:defRPr>
            </a:lvl1pPr>
          </a:lstStyle>
          <a:p>
            <a:fld id="{6EFD28D7-8EED-554B-BFA1-489C6B2A4B1D}" type="slidenum">
              <a:rPr lang="en-US" smtClean="0"/>
              <a:pPr/>
              <a:t>‹#›</a:t>
            </a:fld>
            <a:endParaRPr lang="en-US" dirty="0"/>
          </a:p>
        </p:txBody>
      </p:sp>
      <p:sp>
        <p:nvSpPr>
          <p:cNvPr id="11" name="Footer Placeholder 4"/>
          <p:cNvSpPr>
            <a:spLocks noGrp="1"/>
          </p:cNvSpPr>
          <p:nvPr>
            <p:ph type="ftr" sz="quarter" idx="3"/>
          </p:nvPr>
        </p:nvSpPr>
        <p:spPr>
          <a:xfrm>
            <a:off x="219437" y="4707062"/>
            <a:ext cx="4352564" cy="153888"/>
          </a:xfrm>
          <a:prstGeom prst="rect">
            <a:avLst/>
          </a:prstGeom>
        </p:spPr>
        <p:txBody>
          <a:bodyPr vert="horz" wrap="square" lIns="0" tIns="0" rIns="0" bIns="0" rtlCol="0" anchor="ctr">
            <a:spAutoFit/>
          </a:bodyPr>
          <a:lstStyle>
            <a:lvl1pPr algn="l">
              <a:defRPr sz="1000">
                <a:solidFill>
                  <a:schemeClr val="tx1">
                    <a:alpha val="15000"/>
                  </a:schemeClr>
                </a:solidFill>
                <a:latin typeface="Open Sans" panose="020B0606030504020204" pitchFamily="34" charset="0"/>
                <a:cs typeface="Open Sans" panose="020B0606030504020204" pitchFamily="34" charset="0"/>
              </a:defRPr>
            </a:lvl1pPr>
          </a:lstStyle>
          <a:p>
            <a:r>
              <a:rPr lang="en-US" dirty="0"/>
              <a:t>Confidential</a:t>
            </a:r>
          </a:p>
        </p:txBody>
      </p:sp>
      <p:sp>
        <p:nvSpPr>
          <p:cNvPr id="14" name="Content Placeholder 2"/>
          <p:cNvSpPr>
            <a:spLocks noGrp="1"/>
          </p:cNvSpPr>
          <p:nvPr>
            <p:ph idx="11"/>
          </p:nvPr>
        </p:nvSpPr>
        <p:spPr>
          <a:xfrm>
            <a:off x="4888174" y="1200151"/>
            <a:ext cx="4036388" cy="3394472"/>
          </a:xfrm>
        </p:spPr>
        <p:txBody>
          <a:bodyPr lIns="0" tIns="0" rIns="0" bIns="0">
            <a:normAutofit/>
          </a:bodyPr>
          <a:lstStyle>
            <a:lvl1pPr marL="342900" indent="-3429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1pPr>
            <a:lvl2pPr marL="742950" indent="-28575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2pPr>
            <a:lvl3pPr marL="1143000" indent="-2286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3pPr>
            <a:lvl4pPr marL="1600200" indent="-2286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4pPr>
            <a:lvl5pPr marL="2057400" indent="-2286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6">
            <a:extLst>
              <a:ext uri="{FF2B5EF4-FFF2-40B4-BE49-F238E27FC236}">
                <a16:creationId xmlns:a16="http://schemas.microsoft.com/office/drawing/2014/main" id="{0525CBE3-6192-F24A-89BB-41347AFC9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888" y="219438"/>
            <a:ext cx="253578" cy="342036"/>
          </a:xfrm>
          <a:prstGeom prst="rect">
            <a:avLst/>
          </a:prstGeom>
        </p:spPr>
      </p:pic>
    </p:spTree>
    <p:extLst>
      <p:ext uri="{BB962C8B-B14F-4D97-AF65-F5344CB8AC3E}">
        <p14:creationId xmlns:p14="http://schemas.microsoft.com/office/powerpoint/2010/main" val="159961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37" y="219438"/>
            <a:ext cx="8297036" cy="438653"/>
          </a:xfrm>
        </p:spPr>
        <p:txBody>
          <a:bodyPr lIns="0" tIns="0" rIns="0" bIns="0" anchor="t">
            <a:normAutofit/>
          </a:bodyPr>
          <a:lstStyle>
            <a:lvl1pPr algn="l">
              <a:defRPr sz="2800">
                <a:solidFill>
                  <a:schemeClr val="tx2"/>
                </a:solidFill>
                <a:latin typeface="PT Serif"/>
                <a:cs typeface="PT Serif"/>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6790963" y="4707062"/>
            <a:ext cx="2133600" cy="153888"/>
          </a:xfrm>
          <a:prstGeom prst="rect">
            <a:avLst/>
          </a:prstGeom>
        </p:spPr>
        <p:txBody>
          <a:bodyPr vert="horz" lIns="0" tIns="0" rIns="0" bIns="0" rtlCol="0" anchor="ctr">
            <a:spAutoFit/>
          </a:bodyPr>
          <a:lstStyle>
            <a:lvl1pPr algn="r">
              <a:defRPr sz="1000">
                <a:solidFill>
                  <a:schemeClr val="tx1">
                    <a:alpha val="15000"/>
                  </a:schemeClr>
                </a:solidFill>
                <a:latin typeface="Open Sans" panose="020B0606030504020204" pitchFamily="34" charset="0"/>
                <a:cs typeface="Open Sans" panose="020B0606030504020204" pitchFamily="34" charset="0"/>
              </a:defRPr>
            </a:lvl1pPr>
          </a:lstStyle>
          <a:p>
            <a:fld id="{6EFD28D7-8EED-554B-BFA1-489C6B2A4B1D}" type="slidenum">
              <a:rPr lang="en-US" smtClean="0"/>
              <a:pPr/>
              <a:t>‹#›</a:t>
            </a:fld>
            <a:endParaRPr lang="en-US" dirty="0"/>
          </a:p>
        </p:txBody>
      </p:sp>
      <p:sp>
        <p:nvSpPr>
          <p:cNvPr id="11" name="Footer Placeholder 4"/>
          <p:cNvSpPr>
            <a:spLocks noGrp="1"/>
          </p:cNvSpPr>
          <p:nvPr>
            <p:ph type="ftr" sz="quarter" idx="3"/>
          </p:nvPr>
        </p:nvSpPr>
        <p:spPr>
          <a:xfrm>
            <a:off x="219436" y="4707062"/>
            <a:ext cx="4436225" cy="153888"/>
          </a:xfrm>
          <a:prstGeom prst="rect">
            <a:avLst/>
          </a:prstGeom>
        </p:spPr>
        <p:txBody>
          <a:bodyPr vert="horz" wrap="square" lIns="0" tIns="0" rIns="0" bIns="0" rtlCol="0" anchor="ctr">
            <a:spAutoFit/>
          </a:bodyPr>
          <a:lstStyle>
            <a:lvl1pPr algn="l">
              <a:defRPr sz="1000">
                <a:solidFill>
                  <a:schemeClr val="tx1">
                    <a:alpha val="15000"/>
                  </a:schemeClr>
                </a:solidFill>
                <a:latin typeface="Open Sans" panose="020B0606030504020204" pitchFamily="34" charset="0"/>
                <a:cs typeface="Open Sans" panose="020B0606030504020204" pitchFamily="34" charset="0"/>
              </a:defRPr>
            </a:lvl1pPr>
          </a:lstStyle>
          <a:p>
            <a:r>
              <a:rPr lang="en-US" dirty="0"/>
              <a:t>Confidential</a:t>
            </a:r>
          </a:p>
        </p:txBody>
      </p:sp>
      <p:pic>
        <p:nvPicPr>
          <p:cNvPr id="7" name="Graphic 6">
            <a:extLst>
              <a:ext uri="{FF2B5EF4-FFF2-40B4-BE49-F238E27FC236}">
                <a16:creationId xmlns:a16="http://schemas.microsoft.com/office/drawing/2014/main" id="{0525CBE3-6192-F24A-89BB-41347AFC9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888" y="219438"/>
            <a:ext cx="253578" cy="342036"/>
          </a:xfrm>
          <a:prstGeom prst="rect">
            <a:avLst/>
          </a:prstGeom>
        </p:spPr>
      </p:pic>
    </p:spTree>
    <p:extLst>
      <p:ext uri="{BB962C8B-B14F-4D97-AF65-F5344CB8AC3E}">
        <p14:creationId xmlns:p14="http://schemas.microsoft.com/office/powerpoint/2010/main" val="2202713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6790963" y="4707062"/>
            <a:ext cx="2133600" cy="153888"/>
          </a:xfrm>
          <a:prstGeom prst="rect">
            <a:avLst/>
          </a:prstGeom>
        </p:spPr>
        <p:txBody>
          <a:bodyPr vert="horz" lIns="0" tIns="0" rIns="0" bIns="0" rtlCol="0" anchor="ctr">
            <a:spAutoFit/>
          </a:bodyPr>
          <a:lstStyle>
            <a:lvl1pPr algn="r">
              <a:defRPr sz="1000">
                <a:solidFill>
                  <a:schemeClr val="tx1">
                    <a:alpha val="15000"/>
                  </a:schemeClr>
                </a:solidFill>
                <a:latin typeface="Open Sans" panose="020B0606030504020204" pitchFamily="34" charset="0"/>
                <a:cs typeface="Open Sans" panose="020B0606030504020204" pitchFamily="34" charset="0"/>
              </a:defRPr>
            </a:lvl1pPr>
          </a:lstStyle>
          <a:p>
            <a:fld id="{6EFD28D7-8EED-554B-BFA1-489C6B2A4B1D}" type="slidenum">
              <a:rPr lang="en-US" smtClean="0"/>
              <a:pPr/>
              <a:t>‹#›</a:t>
            </a:fld>
            <a:endParaRPr lang="en-US" dirty="0"/>
          </a:p>
        </p:txBody>
      </p:sp>
      <p:sp>
        <p:nvSpPr>
          <p:cNvPr id="11" name="Footer Placeholder 4"/>
          <p:cNvSpPr>
            <a:spLocks noGrp="1"/>
          </p:cNvSpPr>
          <p:nvPr>
            <p:ph type="ftr" sz="quarter" idx="3"/>
          </p:nvPr>
        </p:nvSpPr>
        <p:spPr>
          <a:xfrm>
            <a:off x="219436" y="4707062"/>
            <a:ext cx="4436225" cy="153888"/>
          </a:xfrm>
          <a:prstGeom prst="rect">
            <a:avLst/>
          </a:prstGeom>
        </p:spPr>
        <p:txBody>
          <a:bodyPr vert="horz" wrap="square" lIns="0" tIns="0" rIns="0" bIns="0" rtlCol="0" anchor="ctr">
            <a:spAutoFit/>
          </a:bodyPr>
          <a:lstStyle>
            <a:lvl1pPr algn="l">
              <a:defRPr sz="1000">
                <a:solidFill>
                  <a:schemeClr val="tx1">
                    <a:alpha val="15000"/>
                  </a:schemeClr>
                </a:solidFill>
                <a:latin typeface="Open Sans" panose="020B0606030504020204" pitchFamily="34" charset="0"/>
                <a:cs typeface="Open Sans" panose="020B0606030504020204" pitchFamily="34" charset="0"/>
              </a:defRPr>
            </a:lvl1pPr>
          </a:lstStyle>
          <a:p>
            <a:r>
              <a:rPr lang="en-US" dirty="0"/>
              <a:t>Confidential</a:t>
            </a:r>
          </a:p>
        </p:txBody>
      </p:sp>
      <p:pic>
        <p:nvPicPr>
          <p:cNvPr id="6" name="Graphic 6">
            <a:extLst>
              <a:ext uri="{FF2B5EF4-FFF2-40B4-BE49-F238E27FC236}">
                <a16:creationId xmlns:a16="http://schemas.microsoft.com/office/drawing/2014/main" id="{0525CBE3-6192-F24A-89BB-41347AFC9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888" y="219438"/>
            <a:ext cx="253578" cy="342036"/>
          </a:xfrm>
          <a:prstGeom prst="rect">
            <a:avLst/>
          </a:prstGeom>
        </p:spPr>
      </p:pic>
    </p:spTree>
    <p:extLst>
      <p:ext uri="{BB962C8B-B14F-4D97-AF65-F5344CB8AC3E}">
        <p14:creationId xmlns:p14="http://schemas.microsoft.com/office/powerpoint/2010/main" val="3852020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nal slide">
    <p:bg>
      <p:bgRef idx="1001">
        <a:schemeClr val="bg2"/>
      </p:bgRef>
    </p:bg>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7D8ED92E-9FF1-724E-A021-8765F0E46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844" y="0"/>
            <a:ext cx="4012001" cy="5143500"/>
          </a:xfrm>
          <a:prstGeom prst="rect">
            <a:avLst/>
          </a:prstGeom>
        </p:spPr>
      </p:pic>
      <p:sp>
        <p:nvSpPr>
          <p:cNvPr id="28" name="TextBox 27"/>
          <p:cNvSpPr txBox="1"/>
          <p:nvPr/>
        </p:nvSpPr>
        <p:spPr>
          <a:xfrm>
            <a:off x="7838631" y="2077923"/>
            <a:ext cx="914400" cy="914400"/>
          </a:xfrm>
          <a:prstGeom prst="rect">
            <a:avLst/>
          </a:prstGeom>
        </p:spPr>
        <p:txBody>
          <a:bodyPr vert="horz" wrap="none" lIns="91440" tIns="45720" rIns="91440" bIns="45720" rtlCol="0" anchor="t">
            <a:normAutofit/>
          </a:bodyPr>
          <a:lstStyle/>
          <a:p>
            <a:endParaRPr lang="en-US" sz="2400" dirty="0">
              <a:latin typeface="Open Sans Semibold"/>
              <a:cs typeface="Open Sans Semibold"/>
            </a:endParaRPr>
          </a:p>
        </p:txBody>
      </p:sp>
      <p:sp>
        <p:nvSpPr>
          <p:cNvPr id="12" name="Title 1"/>
          <p:cNvSpPr>
            <a:spLocks noGrp="1"/>
          </p:cNvSpPr>
          <p:nvPr>
            <p:ph type="title" hasCustomPrompt="1"/>
          </p:nvPr>
        </p:nvSpPr>
        <p:spPr>
          <a:xfrm>
            <a:off x="219438" y="2021896"/>
            <a:ext cx="6709681" cy="276999"/>
          </a:xfrm>
        </p:spPr>
        <p:txBody>
          <a:bodyPr wrap="square" lIns="0" tIns="0" rIns="0" bIns="0" anchor="t">
            <a:spAutoFit/>
          </a:bodyPr>
          <a:lstStyle>
            <a:lvl1pPr algn="l">
              <a:defRPr sz="1800" baseline="0">
                <a:latin typeface="+mn-lt"/>
                <a:cs typeface="Open Sans" panose="020B0606030504020204" pitchFamily="34" charset="0"/>
              </a:defRPr>
            </a:lvl1pPr>
          </a:lstStyle>
          <a:p>
            <a:r>
              <a:rPr lang="en-US" dirty="0"/>
              <a:t>Click to add your e-mail (please do not format it as a hyperlink)</a:t>
            </a:r>
          </a:p>
        </p:txBody>
      </p:sp>
      <p:sp>
        <p:nvSpPr>
          <p:cNvPr id="14" name="Subtitle 2"/>
          <p:cNvSpPr>
            <a:spLocks noGrp="1"/>
          </p:cNvSpPr>
          <p:nvPr>
            <p:ph type="subTitle" idx="10" hasCustomPrompt="1"/>
          </p:nvPr>
        </p:nvSpPr>
        <p:spPr>
          <a:xfrm>
            <a:off x="219437" y="1437624"/>
            <a:ext cx="5616212" cy="276999"/>
          </a:xfrm>
        </p:spPr>
        <p:txBody>
          <a:bodyPr wrap="square" lIns="0" tIns="0" rIns="0" bIns="0" anchor="t">
            <a:spAutoFit/>
          </a:bodyPr>
          <a:lstStyle>
            <a:lvl1pPr marL="0" indent="0" algn="l">
              <a:buNone/>
              <a:defRPr sz="1800" baseline="0">
                <a:solidFill>
                  <a:schemeClr val="tx1">
                    <a:tint val="75000"/>
                  </a:schemeClr>
                </a:solidFill>
                <a:latin typeface="Open Sans SemiBold"/>
                <a:cs typeface="Open Sans SemiBold"/>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your name</a:t>
            </a:r>
          </a:p>
        </p:txBody>
      </p:sp>
      <p:sp>
        <p:nvSpPr>
          <p:cNvPr id="7" name="Text Placeholder 6"/>
          <p:cNvSpPr>
            <a:spLocks noGrp="1"/>
          </p:cNvSpPr>
          <p:nvPr>
            <p:ph type="body" sz="quarter" idx="20" hasCustomPrompt="1"/>
          </p:nvPr>
        </p:nvSpPr>
        <p:spPr>
          <a:xfrm>
            <a:off x="219438" y="2314033"/>
            <a:ext cx="6709681" cy="276999"/>
          </a:xfrm>
        </p:spPr>
        <p:txBody>
          <a:bodyPr wrap="square" lIns="0" tIns="0" rIns="0" bIns="0">
            <a:spAutoFit/>
          </a:bodyPr>
          <a:lstStyle>
            <a:lvl1pPr marL="0" indent="0">
              <a:buNone/>
              <a:defRPr sz="1800" baseline="0">
                <a:latin typeface="+mn-lt"/>
                <a:cs typeface="Open Sans" panose="020B0606030504020204" pitchFamily="34" charset="0"/>
              </a:defRPr>
            </a:lvl1pPr>
          </a:lstStyle>
          <a:p>
            <a:pPr lvl="0"/>
            <a:r>
              <a:rPr lang="en-US" dirty="0"/>
              <a:t>Click to add your phone number (optional)</a:t>
            </a:r>
          </a:p>
        </p:txBody>
      </p:sp>
      <p:sp>
        <p:nvSpPr>
          <p:cNvPr id="15" name="Text Placeholder 14"/>
          <p:cNvSpPr>
            <a:spLocks noGrp="1"/>
          </p:cNvSpPr>
          <p:nvPr>
            <p:ph type="body" sz="quarter" idx="21" hasCustomPrompt="1"/>
          </p:nvPr>
        </p:nvSpPr>
        <p:spPr>
          <a:xfrm>
            <a:off x="219437" y="1729760"/>
            <a:ext cx="5616212" cy="276999"/>
          </a:xfrm>
        </p:spPr>
        <p:txBody>
          <a:bodyPr wrap="square" lIns="0" tIns="0" bIns="0">
            <a:spAutoFit/>
          </a:bodyPr>
          <a:lstStyle>
            <a:lvl1pPr marL="0" indent="0">
              <a:buNone/>
              <a:defRPr sz="1800" baseline="0">
                <a:latin typeface="Open Sans SemiBold"/>
                <a:cs typeface="Open Sans SemiBold"/>
              </a:defRPr>
            </a:lvl1pPr>
          </a:lstStyle>
          <a:p>
            <a:pPr lvl="0"/>
            <a:r>
              <a:rPr lang="en-US" dirty="0"/>
              <a:t>Click to add your job title</a:t>
            </a:r>
          </a:p>
        </p:txBody>
      </p:sp>
      <p:sp>
        <p:nvSpPr>
          <p:cNvPr id="21" name="Text Placeholder 14">
            <a:extLst>
              <a:ext uri="{FF2B5EF4-FFF2-40B4-BE49-F238E27FC236}">
                <a16:creationId xmlns:a16="http://schemas.microsoft.com/office/drawing/2014/main" id="{E46CCFA1-18C0-9343-B443-8DF94A13FD7B}"/>
              </a:ext>
            </a:extLst>
          </p:cNvPr>
          <p:cNvSpPr>
            <a:spLocks noGrp="1"/>
          </p:cNvSpPr>
          <p:nvPr>
            <p:ph type="body" sz="quarter" idx="23" hasCustomPrompt="1"/>
          </p:nvPr>
        </p:nvSpPr>
        <p:spPr>
          <a:xfrm>
            <a:off x="219437" y="219438"/>
            <a:ext cx="5052954" cy="738664"/>
          </a:xfrm>
        </p:spPr>
        <p:txBody>
          <a:bodyPr wrap="square" lIns="0" tIns="0" bIns="0">
            <a:spAutoFit/>
          </a:bodyPr>
          <a:lstStyle>
            <a:lvl1pPr marL="0" marR="0" indent="0" algn="l" defTabSz="609570" rtl="0" eaLnBrk="1" fontAlgn="auto" latinLnBrk="0" hangingPunct="1">
              <a:lnSpc>
                <a:spcPct val="100000"/>
              </a:lnSpc>
              <a:spcBef>
                <a:spcPct val="20000"/>
              </a:spcBef>
              <a:spcAft>
                <a:spcPts val="0"/>
              </a:spcAft>
              <a:buClrTx/>
              <a:buSzTx/>
              <a:buFont typeface="Arial"/>
              <a:buNone/>
              <a:tabLst/>
              <a:defRPr kumimoji="0" lang="en-US" sz="4800" b="0" i="0" u="none" strike="noStrike" kern="1200" cap="none" spc="0" normalizeH="0" baseline="0" noProof="0">
                <a:ln>
                  <a:noFill/>
                </a:ln>
                <a:solidFill>
                  <a:schemeClr val="tx2"/>
                </a:solidFill>
                <a:effectLst/>
                <a:uLnTx/>
                <a:uFillTx/>
                <a:latin typeface="+mj-lt"/>
              </a:defRPr>
            </a:lvl1pPr>
          </a:lstStyle>
          <a:p>
            <a:pPr marL="0" marR="0" lvl="0" indent="0" algn="l" defTabSz="609570" rtl="0" eaLnBrk="1" fontAlgn="auto" latinLnBrk="0" hangingPunct="1">
              <a:lnSpc>
                <a:spcPct val="100000"/>
              </a:lnSpc>
              <a:spcBef>
                <a:spcPct val="20000"/>
              </a:spcBef>
              <a:spcAft>
                <a:spcPts val="0"/>
              </a:spcAft>
              <a:buClrTx/>
              <a:buSzTx/>
              <a:buFont typeface="Arial"/>
              <a:buNone/>
              <a:tabLst/>
              <a:defRPr/>
            </a:pPr>
            <a:r>
              <a:rPr lang="en-US" dirty="0"/>
              <a:t>Click to add title</a:t>
            </a:r>
          </a:p>
        </p:txBody>
      </p:sp>
      <p:pic>
        <p:nvPicPr>
          <p:cNvPr id="16" name="Image">
            <a:extLst>
              <a:ext uri="{FF2B5EF4-FFF2-40B4-BE49-F238E27FC236}">
                <a16:creationId xmlns:a16="http://schemas.microsoft.com/office/drawing/2014/main" id="{066655B4-DF9E-6A43-828D-E89C26287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41" y="4558547"/>
            <a:ext cx="1137408" cy="288357"/>
          </a:xfrm>
          <a:prstGeom prst="rect">
            <a:avLst/>
          </a:prstGeom>
          <a:ln w="12700">
            <a:miter lim="400000"/>
          </a:ln>
        </p:spPr>
      </p:pic>
      <p:sp>
        <p:nvSpPr>
          <p:cNvPr id="33" name="TextBox 32"/>
          <p:cNvSpPr txBox="1"/>
          <p:nvPr/>
        </p:nvSpPr>
        <p:spPr>
          <a:xfrm>
            <a:off x="2263544" y="4544341"/>
            <a:ext cx="7020780" cy="369332"/>
          </a:xfrm>
          <a:prstGeom prst="rect">
            <a:avLst/>
          </a:prstGeom>
          <a:noFill/>
        </p:spPr>
        <p:txBody>
          <a:bodyPr wrap="square" rtlCol="0">
            <a:spAutoFit/>
          </a:bodyPr>
          <a:lstStyle/>
          <a:p>
            <a:pPr marL="0" marR="0" lvl="0" indent="0" algn="l" defTabSz="685800" rtl="0" eaLnBrk="0" fontAlgn="base" latinLnBrk="0" hangingPunct="0">
              <a:lnSpc>
                <a:spcPct val="150000"/>
              </a:lnSpc>
              <a:spcBef>
                <a:spcPct val="0"/>
              </a:spcBef>
              <a:spcAft>
                <a:spcPct val="0"/>
              </a:spcAft>
              <a:buClrTx/>
              <a:buSzTx/>
              <a:buFontTx/>
              <a:buNone/>
              <a:tabLst/>
              <a:defRPr/>
            </a:pPr>
            <a:r>
              <a:rPr lang="en-US" sz="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SimaProUpdates</a:t>
            </a:r>
            <a:r>
              <a:rPr lang="en-US" sz="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PRé Sustainability</a:t>
            </a:r>
            <a:r>
              <a:rPr lang="en-US" sz="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simapro.com</a:t>
            </a: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7790" y="4615723"/>
            <a:ext cx="236408" cy="236408"/>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2404" y="4596571"/>
            <a:ext cx="255560" cy="255560"/>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9686" y="4615723"/>
            <a:ext cx="236408" cy="236408"/>
          </a:xfrm>
          <a:prstGeom prst="rect">
            <a:avLst/>
          </a:prstGeom>
        </p:spPr>
      </p:pic>
    </p:spTree>
    <p:extLst>
      <p:ext uri="{BB962C8B-B14F-4D97-AF65-F5344CB8AC3E}">
        <p14:creationId xmlns:p14="http://schemas.microsoft.com/office/powerpoint/2010/main" val="108229047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inal slide with photo">
    <p:bg>
      <p:bgRef idx="1001">
        <a:schemeClr val="bg2"/>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94E3D44-A8AC-F142-A883-D8AF2EDA4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844" y="0"/>
            <a:ext cx="4012001" cy="5143500"/>
          </a:xfrm>
          <a:prstGeom prst="rect">
            <a:avLst/>
          </a:prstGeom>
        </p:spPr>
      </p:pic>
      <p:sp>
        <p:nvSpPr>
          <p:cNvPr id="20" name="Text Placeholder 14">
            <a:extLst>
              <a:ext uri="{FF2B5EF4-FFF2-40B4-BE49-F238E27FC236}">
                <a16:creationId xmlns:a16="http://schemas.microsoft.com/office/drawing/2014/main" id="{8CC20EFC-09D2-D344-819F-EA11247C9701}"/>
              </a:ext>
            </a:extLst>
          </p:cNvPr>
          <p:cNvSpPr>
            <a:spLocks noGrp="1"/>
          </p:cNvSpPr>
          <p:nvPr>
            <p:ph type="body" sz="quarter" idx="23" hasCustomPrompt="1"/>
          </p:nvPr>
        </p:nvSpPr>
        <p:spPr>
          <a:xfrm>
            <a:off x="219438" y="219438"/>
            <a:ext cx="5027014" cy="738664"/>
          </a:xfrm>
        </p:spPr>
        <p:txBody>
          <a:bodyPr wrap="square" lIns="0" tIns="0" bIns="0">
            <a:spAutoFit/>
          </a:bodyPr>
          <a:lstStyle>
            <a:lvl1pPr marL="0" marR="0" indent="0" algn="l" defTabSz="609570" rtl="0" eaLnBrk="1" fontAlgn="auto" latinLnBrk="0" hangingPunct="1">
              <a:lnSpc>
                <a:spcPct val="100000"/>
              </a:lnSpc>
              <a:spcBef>
                <a:spcPct val="20000"/>
              </a:spcBef>
              <a:spcAft>
                <a:spcPts val="0"/>
              </a:spcAft>
              <a:buClrTx/>
              <a:buSzTx/>
              <a:buFont typeface="Arial"/>
              <a:buNone/>
              <a:tabLst/>
              <a:defRPr kumimoji="0" lang="en-US" sz="4800" b="0" i="0" u="none" strike="noStrike" kern="1200" cap="none" spc="0" normalizeH="0" baseline="0" noProof="0">
                <a:ln>
                  <a:noFill/>
                </a:ln>
                <a:solidFill>
                  <a:schemeClr val="tx2"/>
                </a:solidFill>
                <a:effectLst/>
                <a:uLnTx/>
                <a:uFillTx/>
                <a:latin typeface="+mj-lt"/>
              </a:defRPr>
            </a:lvl1pPr>
          </a:lstStyle>
          <a:p>
            <a:pPr marL="0" marR="0" lvl="0" indent="0" algn="l" defTabSz="609570" rtl="0" eaLnBrk="1" fontAlgn="auto" latinLnBrk="0" hangingPunct="1">
              <a:lnSpc>
                <a:spcPct val="100000"/>
              </a:lnSpc>
              <a:spcBef>
                <a:spcPct val="20000"/>
              </a:spcBef>
              <a:spcAft>
                <a:spcPts val="0"/>
              </a:spcAft>
              <a:buClrTx/>
              <a:buSzTx/>
              <a:buFont typeface="Arial"/>
              <a:buNone/>
              <a:tabLst/>
              <a:defRPr/>
            </a:pPr>
            <a:r>
              <a:rPr lang="en-US" dirty="0"/>
              <a:t>Click to add title</a:t>
            </a:r>
          </a:p>
        </p:txBody>
      </p:sp>
      <p:sp>
        <p:nvSpPr>
          <p:cNvPr id="28" name="TextBox 27"/>
          <p:cNvSpPr txBox="1"/>
          <p:nvPr/>
        </p:nvSpPr>
        <p:spPr>
          <a:xfrm>
            <a:off x="7838631" y="2077923"/>
            <a:ext cx="914400" cy="914400"/>
          </a:xfrm>
          <a:prstGeom prst="rect">
            <a:avLst/>
          </a:prstGeom>
        </p:spPr>
        <p:txBody>
          <a:bodyPr vert="horz" wrap="none" lIns="91440" tIns="45720" rIns="91440" bIns="45720" rtlCol="0" anchor="t">
            <a:normAutofit/>
          </a:bodyPr>
          <a:lstStyle/>
          <a:p>
            <a:endParaRPr lang="en-US" sz="2400" dirty="0">
              <a:latin typeface="Open Sans Semibold"/>
              <a:cs typeface="Open Sans Semibold"/>
            </a:endParaRPr>
          </a:p>
        </p:txBody>
      </p:sp>
      <p:sp>
        <p:nvSpPr>
          <p:cNvPr id="12" name="Title 1"/>
          <p:cNvSpPr>
            <a:spLocks noGrp="1"/>
          </p:cNvSpPr>
          <p:nvPr>
            <p:ph type="title" hasCustomPrompt="1"/>
          </p:nvPr>
        </p:nvSpPr>
        <p:spPr>
          <a:xfrm>
            <a:off x="1594905" y="2089707"/>
            <a:ext cx="7088507" cy="276999"/>
          </a:xfrm>
        </p:spPr>
        <p:txBody>
          <a:bodyPr wrap="square" lIns="0" tIns="0" rIns="0" bIns="0" anchor="t">
            <a:spAutoFit/>
          </a:bodyPr>
          <a:lstStyle>
            <a:lvl1pPr algn="l">
              <a:defRPr sz="1800" baseline="0">
                <a:latin typeface="+mn-lt"/>
                <a:cs typeface="Open Sans" panose="020B0606030504020204" pitchFamily="34" charset="0"/>
              </a:defRPr>
            </a:lvl1pPr>
          </a:lstStyle>
          <a:p>
            <a:r>
              <a:rPr lang="en-US" dirty="0"/>
              <a:t>Click to add your e-mail (please do not format it as a hyperlink)</a:t>
            </a:r>
          </a:p>
        </p:txBody>
      </p:sp>
      <p:sp>
        <p:nvSpPr>
          <p:cNvPr id="14" name="Subtitle 2"/>
          <p:cNvSpPr>
            <a:spLocks noGrp="1"/>
          </p:cNvSpPr>
          <p:nvPr>
            <p:ph type="subTitle" idx="10" hasCustomPrompt="1"/>
          </p:nvPr>
        </p:nvSpPr>
        <p:spPr>
          <a:xfrm>
            <a:off x="1594908" y="1505435"/>
            <a:ext cx="4571276" cy="276999"/>
          </a:xfrm>
        </p:spPr>
        <p:txBody>
          <a:bodyPr wrap="square" lIns="0" tIns="0" rIns="0" bIns="0" anchor="t">
            <a:spAutoFit/>
          </a:bodyPr>
          <a:lstStyle>
            <a:lvl1pPr marL="0" indent="0" algn="l">
              <a:buNone/>
              <a:defRPr sz="1800" baseline="0">
                <a:solidFill>
                  <a:schemeClr val="tx1">
                    <a:tint val="75000"/>
                  </a:schemeClr>
                </a:solidFill>
                <a:latin typeface="Open Sans SemiBold"/>
                <a:cs typeface="Open Sans SemiBold"/>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your name</a:t>
            </a:r>
          </a:p>
        </p:txBody>
      </p:sp>
      <p:sp>
        <p:nvSpPr>
          <p:cNvPr id="11" name="Picture Placeholder 3"/>
          <p:cNvSpPr>
            <a:spLocks noGrp="1"/>
          </p:cNvSpPr>
          <p:nvPr>
            <p:ph type="pic" sz="quarter" idx="11" hasCustomPrompt="1"/>
          </p:nvPr>
        </p:nvSpPr>
        <p:spPr>
          <a:xfrm>
            <a:off x="222061" y="1505435"/>
            <a:ext cx="1153409" cy="1153409"/>
          </a:xfrm>
          <a:prstGeom prst="ellipse">
            <a:avLst/>
          </a:prstGeom>
        </p:spPr>
        <p:txBody>
          <a:bodyPr anchor="ctr">
            <a:normAutofit/>
          </a:bodyPr>
          <a:lstStyle>
            <a:lvl1pPr marL="0" indent="0" algn="ctr">
              <a:buNone/>
              <a:defRPr sz="1400">
                <a:latin typeface="Open Sans"/>
                <a:cs typeface="Open Sans"/>
              </a:defRPr>
            </a:lvl1pPr>
          </a:lstStyle>
          <a:p>
            <a:r>
              <a:rPr lang="en-US" dirty="0"/>
              <a:t>Add your photo </a:t>
            </a:r>
          </a:p>
        </p:txBody>
      </p:sp>
      <p:sp>
        <p:nvSpPr>
          <p:cNvPr id="22" name="TextBox 21"/>
          <p:cNvSpPr txBox="1"/>
          <p:nvPr/>
        </p:nvSpPr>
        <p:spPr>
          <a:xfrm>
            <a:off x="6166182" y="4662238"/>
            <a:ext cx="2780304" cy="184666"/>
          </a:xfrm>
          <a:prstGeom prst="rect">
            <a:avLst/>
          </a:prstGeom>
        </p:spPr>
        <p:txBody>
          <a:bodyPr vert="horz" wrap="square" lIns="0" tIns="0" rIns="0" bIns="0" rtlCol="0" anchor="t">
            <a:spAutoFit/>
          </a:bodyPr>
          <a:lstStyle/>
          <a:p>
            <a:pPr algn="r"/>
            <a:r>
              <a:rPr lang="nl-NL" altLang="nl-NL" sz="12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simapro.com</a:t>
            </a:r>
            <a:endParaRPr lang="nl-NL" altLang="nl-NL"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6"/>
          <p:cNvSpPr>
            <a:spLocks noGrp="1"/>
          </p:cNvSpPr>
          <p:nvPr>
            <p:ph type="body" sz="quarter" idx="20" hasCustomPrompt="1"/>
          </p:nvPr>
        </p:nvSpPr>
        <p:spPr>
          <a:xfrm>
            <a:off x="1594907" y="2381844"/>
            <a:ext cx="7088505" cy="276999"/>
          </a:xfrm>
        </p:spPr>
        <p:txBody>
          <a:bodyPr wrap="square" lIns="0" tIns="0" rIns="0" bIns="0">
            <a:spAutoFit/>
          </a:bodyPr>
          <a:lstStyle>
            <a:lvl1pPr marL="0" indent="0">
              <a:buNone/>
              <a:defRPr sz="1800" baseline="0">
                <a:latin typeface="+mn-lt"/>
                <a:cs typeface="Open Sans" panose="020B0606030504020204" pitchFamily="34" charset="0"/>
              </a:defRPr>
            </a:lvl1pPr>
          </a:lstStyle>
          <a:p>
            <a:pPr lvl="0"/>
            <a:r>
              <a:rPr lang="en-US" dirty="0"/>
              <a:t>Click to add your phone number (optional)</a:t>
            </a:r>
          </a:p>
        </p:txBody>
      </p:sp>
      <p:sp>
        <p:nvSpPr>
          <p:cNvPr id="15" name="Text Placeholder 14"/>
          <p:cNvSpPr>
            <a:spLocks noGrp="1"/>
          </p:cNvSpPr>
          <p:nvPr>
            <p:ph type="body" sz="quarter" idx="21" hasCustomPrompt="1"/>
          </p:nvPr>
        </p:nvSpPr>
        <p:spPr>
          <a:xfrm>
            <a:off x="1594906" y="1797572"/>
            <a:ext cx="4571276" cy="276999"/>
          </a:xfrm>
        </p:spPr>
        <p:txBody>
          <a:bodyPr wrap="square" lIns="0" tIns="0" bIns="0">
            <a:spAutoFit/>
          </a:bodyPr>
          <a:lstStyle>
            <a:lvl1pPr marL="0" indent="0">
              <a:buNone/>
              <a:defRPr sz="1800" baseline="0">
                <a:latin typeface="Open Sans SemiBold"/>
                <a:cs typeface="Open Sans SemiBold"/>
              </a:defRPr>
            </a:lvl1pPr>
          </a:lstStyle>
          <a:p>
            <a:pPr lvl="0"/>
            <a:r>
              <a:rPr lang="en-US" dirty="0"/>
              <a:t>Click to add your job title</a:t>
            </a:r>
          </a:p>
        </p:txBody>
      </p:sp>
      <p:pic>
        <p:nvPicPr>
          <p:cNvPr id="13" name="Image">
            <a:extLst>
              <a:ext uri="{FF2B5EF4-FFF2-40B4-BE49-F238E27FC236}">
                <a16:creationId xmlns:a16="http://schemas.microsoft.com/office/drawing/2014/main" id="{7737C7FD-CA77-0746-BAFB-68E77486E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41" y="4558547"/>
            <a:ext cx="1137408" cy="288357"/>
          </a:xfrm>
          <a:prstGeom prst="rect">
            <a:avLst/>
          </a:prstGeom>
          <a:ln w="12700">
            <a:miter lim="400000"/>
          </a:ln>
        </p:spPr>
      </p:pic>
      <p:pic>
        <p:nvPicPr>
          <p:cNvPr id="17" name="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927" y="4390140"/>
            <a:ext cx="1052307" cy="576000"/>
          </a:xfrm>
          <a:prstGeom prst="rect">
            <a:avLst/>
          </a:prstGeom>
          <a:ln w="12700">
            <a:miter lim="400000"/>
          </a:ln>
        </p:spPr>
      </p:pic>
      <p:pic>
        <p:nvPicPr>
          <p:cNvPr id="18" name="Image" descr="Image"/>
          <p:cNvPicPr>
            <a:picLocks noChangeAspect="1"/>
          </p:cNvPicPr>
          <p:nvPr/>
        </p:nvPicPr>
        <p:blipFill>
          <a:blip r:embed="rId5"/>
          <a:stretch>
            <a:fillRect/>
          </a:stretch>
        </p:blipFill>
        <p:spPr>
          <a:xfrm>
            <a:off x="1676564" y="4516079"/>
            <a:ext cx="10501" cy="378000"/>
          </a:xfrm>
          <a:prstGeom prst="rect">
            <a:avLst/>
          </a:prstGeom>
          <a:ln w="12700">
            <a:miter lim="400000"/>
          </a:ln>
        </p:spPr>
      </p:pic>
    </p:spTree>
    <p:extLst>
      <p:ext uri="{BB962C8B-B14F-4D97-AF65-F5344CB8AC3E}">
        <p14:creationId xmlns:p14="http://schemas.microsoft.com/office/powerpoint/2010/main" val="357193816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l slide partner">
    <p:bg>
      <p:bgRef idx="1001">
        <a:schemeClr val="bg2"/>
      </p:bgRef>
    </p:bg>
    <p:spTree>
      <p:nvGrpSpPr>
        <p:cNvPr id="1" name=""/>
        <p:cNvGrpSpPr/>
        <p:nvPr/>
      </p:nvGrpSpPr>
      <p:grpSpPr>
        <a:xfrm>
          <a:off x="0" y="0"/>
          <a:ext cx="0" cy="0"/>
          <a:chOff x="0" y="0"/>
          <a:chExt cx="0" cy="0"/>
        </a:xfrm>
      </p:grpSpPr>
      <p:sp>
        <p:nvSpPr>
          <p:cNvPr id="28" name="TextBox 27"/>
          <p:cNvSpPr txBox="1"/>
          <p:nvPr/>
        </p:nvSpPr>
        <p:spPr>
          <a:xfrm>
            <a:off x="7838631" y="2077923"/>
            <a:ext cx="914400" cy="914400"/>
          </a:xfrm>
          <a:prstGeom prst="rect">
            <a:avLst/>
          </a:prstGeom>
        </p:spPr>
        <p:txBody>
          <a:bodyPr vert="horz" wrap="none" lIns="91440" tIns="45720" rIns="91440" bIns="45720" rtlCol="0" anchor="t">
            <a:normAutofit/>
          </a:bodyPr>
          <a:lstStyle/>
          <a:p>
            <a:endParaRPr lang="en-US" sz="2400" dirty="0">
              <a:latin typeface="Open Sans Semibold"/>
              <a:cs typeface="Open Sans Semibold"/>
            </a:endParaRPr>
          </a:p>
        </p:txBody>
      </p:sp>
      <p:sp>
        <p:nvSpPr>
          <p:cNvPr id="12" name="Title 1"/>
          <p:cNvSpPr>
            <a:spLocks noGrp="1"/>
          </p:cNvSpPr>
          <p:nvPr>
            <p:ph type="title" hasCustomPrompt="1"/>
          </p:nvPr>
        </p:nvSpPr>
        <p:spPr>
          <a:xfrm>
            <a:off x="218638" y="2021896"/>
            <a:ext cx="6757895" cy="276999"/>
          </a:xfrm>
        </p:spPr>
        <p:txBody>
          <a:bodyPr wrap="square" lIns="0" tIns="0" rIns="0" bIns="0" anchor="t">
            <a:spAutoFit/>
          </a:bodyPr>
          <a:lstStyle>
            <a:lvl1pPr algn="l">
              <a:defRPr sz="1800" baseline="0">
                <a:latin typeface="+mn-lt"/>
                <a:cs typeface="Open Sans" panose="020B0606030504020204" pitchFamily="34" charset="0"/>
              </a:defRPr>
            </a:lvl1pPr>
          </a:lstStyle>
          <a:p>
            <a:r>
              <a:rPr lang="en-US" dirty="0"/>
              <a:t>Click to add your e-mail (please do not format it as a hyperlink)</a:t>
            </a:r>
          </a:p>
        </p:txBody>
      </p:sp>
      <p:sp>
        <p:nvSpPr>
          <p:cNvPr id="14" name="Subtitle 2"/>
          <p:cNvSpPr>
            <a:spLocks noGrp="1"/>
          </p:cNvSpPr>
          <p:nvPr>
            <p:ph type="subTitle" idx="10" hasCustomPrompt="1"/>
          </p:nvPr>
        </p:nvSpPr>
        <p:spPr>
          <a:xfrm>
            <a:off x="218638" y="1437624"/>
            <a:ext cx="5597960" cy="276999"/>
          </a:xfrm>
        </p:spPr>
        <p:txBody>
          <a:bodyPr wrap="square" lIns="0" tIns="0" rIns="0" bIns="0" anchor="t">
            <a:spAutoFit/>
          </a:bodyPr>
          <a:lstStyle>
            <a:lvl1pPr marL="0" indent="0" algn="l">
              <a:buNone/>
              <a:defRPr sz="1800" baseline="0">
                <a:solidFill>
                  <a:schemeClr val="tx1">
                    <a:tint val="75000"/>
                  </a:schemeClr>
                </a:solidFill>
                <a:latin typeface="Open Sans SemiBold"/>
                <a:cs typeface="Open Sans SemiBold"/>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your name</a:t>
            </a:r>
          </a:p>
        </p:txBody>
      </p:sp>
      <p:sp>
        <p:nvSpPr>
          <p:cNvPr id="7" name="Text Placeholder 6"/>
          <p:cNvSpPr>
            <a:spLocks noGrp="1"/>
          </p:cNvSpPr>
          <p:nvPr>
            <p:ph type="body" sz="quarter" idx="20" hasCustomPrompt="1"/>
          </p:nvPr>
        </p:nvSpPr>
        <p:spPr>
          <a:xfrm>
            <a:off x="218638" y="2314033"/>
            <a:ext cx="6757895" cy="276999"/>
          </a:xfrm>
        </p:spPr>
        <p:txBody>
          <a:bodyPr wrap="square" lIns="0" tIns="0" rIns="0" bIns="0">
            <a:spAutoFit/>
          </a:bodyPr>
          <a:lstStyle>
            <a:lvl1pPr marL="0" indent="0">
              <a:buNone/>
              <a:defRPr sz="1800" baseline="0">
                <a:latin typeface="+mn-lt"/>
                <a:cs typeface="Open Sans" panose="020B0606030504020204" pitchFamily="34" charset="0"/>
              </a:defRPr>
            </a:lvl1pPr>
          </a:lstStyle>
          <a:p>
            <a:pPr lvl="0"/>
            <a:r>
              <a:rPr lang="en-US" dirty="0"/>
              <a:t>Click to add your phone number (optional)</a:t>
            </a:r>
          </a:p>
        </p:txBody>
      </p:sp>
      <p:sp>
        <p:nvSpPr>
          <p:cNvPr id="15" name="Text Placeholder 14"/>
          <p:cNvSpPr>
            <a:spLocks noGrp="1"/>
          </p:cNvSpPr>
          <p:nvPr>
            <p:ph type="body" sz="quarter" idx="21" hasCustomPrompt="1"/>
          </p:nvPr>
        </p:nvSpPr>
        <p:spPr>
          <a:xfrm>
            <a:off x="218637" y="1729760"/>
            <a:ext cx="5597961" cy="276999"/>
          </a:xfrm>
        </p:spPr>
        <p:txBody>
          <a:bodyPr wrap="square" lIns="0" tIns="0" bIns="0">
            <a:spAutoFit/>
          </a:bodyPr>
          <a:lstStyle>
            <a:lvl1pPr marL="0" indent="0">
              <a:buNone/>
              <a:defRPr sz="1800" baseline="0">
                <a:latin typeface="Open Sans SemiBold"/>
                <a:cs typeface="Open Sans SemiBold"/>
              </a:defRPr>
            </a:lvl1pPr>
          </a:lstStyle>
          <a:p>
            <a:pPr lvl="0"/>
            <a:r>
              <a:rPr lang="en-US" dirty="0"/>
              <a:t>Click to add your job title</a:t>
            </a:r>
          </a:p>
        </p:txBody>
      </p:sp>
      <p:sp>
        <p:nvSpPr>
          <p:cNvPr id="21" name="Text Placeholder 14">
            <a:extLst>
              <a:ext uri="{FF2B5EF4-FFF2-40B4-BE49-F238E27FC236}">
                <a16:creationId xmlns:a16="http://schemas.microsoft.com/office/drawing/2014/main" id="{E46CCFA1-18C0-9343-B443-8DF94A13FD7B}"/>
              </a:ext>
            </a:extLst>
          </p:cNvPr>
          <p:cNvSpPr>
            <a:spLocks noGrp="1"/>
          </p:cNvSpPr>
          <p:nvPr>
            <p:ph type="body" sz="quarter" idx="23" hasCustomPrompt="1"/>
          </p:nvPr>
        </p:nvSpPr>
        <p:spPr>
          <a:xfrm>
            <a:off x="219437" y="219438"/>
            <a:ext cx="5046469" cy="738664"/>
          </a:xfrm>
        </p:spPr>
        <p:txBody>
          <a:bodyPr wrap="square" lIns="0" tIns="0" bIns="0">
            <a:spAutoFit/>
          </a:bodyPr>
          <a:lstStyle>
            <a:lvl1pPr marL="0" marR="0" indent="0" algn="l" defTabSz="609570" rtl="0" eaLnBrk="1" fontAlgn="auto" latinLnBrk="0" hangingPunct="1">
              <a:lnSpc>
                <a:spcPct val="100000"/>
              </a:lnSpc>
              <a:spcBef>
                <a:spcPct val="20000"/>
              </a:spcBef>
              <a:spcAft>
                <a:spcPts val="0"/>
              </a:spcAft>
              <a:buClrTx/>
              <a:buSzTx/>
              <a:buFont typeface="Arial"/>
              <a:buNone/>
              <a:tabLst/>
              <a:defRPr kumimoji="0" lang="en-US" sz="4800" b="0" i="0" u="none" strike="noStrike" kern="1200" cap="none" spc="0" normalizeH="0" baseline="0" noProof="0">
                <a:ln>
                  <a:noFill/>
                </a:ln>
                <a:solidFill>
                  <a:schemeClr val="tx2"/>
                </a:solidFill>
                <a:effectLst/>
                <a:uLnTx/>
                <a:uFillTx/>
                <a:latin typeface="+mj-lt"/>
              </a:defRPr>
            </a:lvl1pPr>
          </a:lstStyle>
          <a:p>
            <a:pPr marL="0" marR="0" lvl="0" indent="0" algn="l" defTabSz="609570" rtl="0" eaLnBrk="1" fontAlgn="auto" latinLnBrk="0" hangingPunct="1">
              <a:lnSpc>
                <a:spcPct val="100000"/>
              </a:lnSpc>
              <a:spcBef>
                <a:spcPct val="20000"/>
              </a:spcBef>
              <a:spcAft>
                <a:spcPts val="0"/>
              </a:spcAft>
              <a:buClrTx/>
              <a:buSzTx/>
              <a:buFont typeface="Arial"/>
              <a:buNone/>
              <a:tabLst/>
              <a:defRPr/>
            </a:pPr>
            <a:r>
              <a:rPr lang="en-US" dirty="0"/>
              <a:t>Click to add title</a:t>
            </a:r>
          </a:p>
        </p:txBody>
      </p:sp>
      <p:pic>
        <p:nvPicPr>
          <p:cNvPr id="16" name="Image">
            <a:extLst>
              <a:ext uri="{FF2B5EF4-FFF2-40B4-BE49-F238E27FC236}">
                <a16:creationId xmlns:a16="http://schemas.microsoft.com/office/drawing/2014/main" id="{066655B4-DF9E-6A43-828D-E89C26287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41" y="4558547"/>
            <a:ext cx="1137408" cy="288357"/>
          </a:xfrm>
          <a:prstGeom prst="rect">
            <a:avLst/>
          </a:prstGeom>
          <a:ln w="12700">
            <a:miter lim="400000"/>
          </a:ln>
        </p:spPr>
      </p:pic>
      <p:pic>
        <p:nvPicPr>
          <p:cNvPr id="17" name="Image" descr="Image"/>
          <p:cNvPicPr>
            <a:picLocks noChangeAspect="1"/>
          </p:cNvPicPr>
          <p:nvPr/>
        </p:nvPicPr>
        <p:blipFill>
          <a:blip r:embed="rId3"/>
          <a:stretch>
            <a:fillRect/>
          </a:stretch>
        </p:blipFill>
        <p:spPr>
          <a:xfrm>
            <a:off x="1676564" y="4516079"/>
            <a:ext cx="10501" cy="378000"/>
          </a:xfrm>
          <a:prstGeom prst="rect">
            <a:avLst/>
          </a:prstGeom>
          <a:ln w="12700">
            <a:miter lim="400000"/>
          </a:ln>
        </p:spPr>
      </p:pic>
      <p:sp>
        <p:nvSpPr>
          <p:cNvPr id="20" name="TextBox 19"/>
          <p:cNvSpPr txBox="1"/>
          <p:nvPr/>
        </p:nvSpPr>
        <p:spPr>
          <a:xfrm>
            <a:off x="6166182" y="4662238"/>
            <a:ext cx="2780304" cy="184666"/>
          </a:xfrm>
          <a:prstGeom prst="rect">
            <a:avLst/>
          </a:prstGeom>
        </p:spPr>
        <p:txBody>
          <a:bodyPr vert="horz" wrap="square" lIns="0" tIns="0" rIns="0" bIns="0" rtlCol="0" anchor="t">
            <a:spAutoFit/>
          </a:bodyPr>
          <a:lstStyle/>
          <a:p>
            <a:pPr algn="r"/>
            <a:r>
              <a:rPr lang="nl-NL" altLang="nl-NL" sz="12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simapro.com</a:t>
            </a:r>
            <a:endParaRPr lang="nl-NL" altLang="nl-NL"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Picture Placeholder 7">
            <a:extLst>
              <a:ext uri="{FF2B5EF4-FFF2-40B4-BE49-F238E27FC236}">
                <a16:creationId xmlns:a16="http://schemas.microsoft.com/office/drawing/2014/main" id="{EC8EE80B-8B33-3340-90A6-419498AF2DAD}"/>
              </a:ext>
            </a:extLst>
          </p:cNvPr>
          <p:cNvSpPr>
            <a:spLocks noGrp="1"/>
          </p:cNvSpPr>
          <p:nvPr>
            <p:ph type="pic" sz="quarter" idx="24" hasCustomPrompt="1"/>
          </p:nvPr>
        </p:nvSpPr>
        <p:spPr>
          <a:xfrm>
            <a:off x="2000374" y="4419176"/>
            <a:ext cx="1275482" cy="486125"/>
          </a:xfrm>
        </p:spPr>
        <p:txBody>
          <a:bodyPr anchor="ctr">
            <a:normAutofit/>
          </a:bodyPr>
          <a:lstStyle>
            <a:lvl1pPr marL="0" indent="0" algn="ctr">
              <a:buNone/>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Logo partner</a:t>
            </a:r>
          </a:p>
        </p:txBody>
      </p:sp>
      <p:pic>
        <p:nvPicPr>
          <p:cNvPr id="13" name="Afbeelding 2">
            <a:extLst>
              <a:ext uri="{FF2B5EF4-FFF2-40B4-BE49-F238E27FC236}">
                <a16:creationId xmlns:a16="http://schemas.microsoft.com/office/drawing/2014/main" id="{D94E3D44-A8AC-F142-A883-D8AF2EDA44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844" y="0"/>
            <a:ext cx="4012001" cy="5143500"/>
          </a:xfrm>
          <a:prstGeom prst="rect">
            <a:avLst/>
          </a:prstGeom>
        </p:spPr>
      </p:pic>
    </p:spTree>
    <p:extLst>
      <p:ext uri="{BB962C8B-B14F-4D97-AF65-F5344CB8AC3E}">
        <p14:creationId xmlns:p14="http://schemas.microsoft.com/office/powerpoint/2010/main" val="246855834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nal slide general">
    <p:bg>
      <p:bgRef idx="1001">
        <a:schemeClr val="bg2"/>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39E106-8C6D-C44E-A016-C9B46F40D8C2}"/>
              </a:ext>
            </a:extLst>
          </p:cNvPr>
          <p:cNvSpPr txBox="1"/>
          <p:nvPr/>
        </p:nvSpPr>
        <p:spPr>
          <a:xfrm>
            <a:off x="219438" y="331732"/>
            <a:ext cx="5325328" cy="1231106"/>
          </a:xfrm>
          <a:prstGeom prst="rect">
            <a:avLst/>
          </a:prstGeom>
        </p:spPr>
        <p:txBody>
          <a:bodyPr vert="horz" wrap="square" lIns="0" tIns="0" rIns="0" bIns="0" rtlCol="0" anchor="t">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4000" dirty="0">
                <a:latin typeface="PT Serif" panose="020A0603040505020204" pitchFamily="18" charset="0"/>
              </a:rPr>
              <a:t>LCA software to </a:t>
            </a:r>
          </a:p>
          <a:p>
            <a:r>
              <a:rPr lang="en-US" sz="4000" dirty="0">
                <a:latin typeface="PT Serif" panose="020A0603040505020204" pitchFamily="18" charset="0"/>
              </a:rPr>
              <a:t>help you drive change.</a:t>
            </a:r>
          </a:p>
        </p:txBody>
      </p:sp>
      <p:pic>
        <p:nvPicPr>
          <p:cNvPr id="10" name="Afbeelding 9">
            <a:extLst>
              <a:ext uri="{FF2B5EF4-FFF2-40B4-BE49-F238E27FC236}">
                <a16:creationId xmlns:a16="http://schemas.microsoft.com/office/drawing/2014/main" id="{B0B9FF8D-6950-1B4D-9D70-BCC727FAD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844" y="0"/>
            <a:ext cx="4012001" cy="5143500"/>
          </a:xfrm>
          <a:prstGeom prst="rect">
            <a:avLst/>
          </a:prstGeom>
        </p:spPr>
      </p:pic>
      <p:sp>
        <p:nvSpPr>
          <p:cNvPr id="28" name="TextBox 27"/>
          <p:cNvSpPr txBox="1"/>
          <p:nvPr/>
        </p:nvSpPr>
        <p:spPr>
          <a:xfrm>
            <a:off x="7838631" y="2077923"/>
            <a:ext cx="914400" cy="914400"/>
          </a:xfrm>
          <a:prstGeom prst="rect">
            <a:avLst/>
          </a:prstGeom>
        </p:spPr>
        <p:txBody>
          <a:bodyPr vert="horz" wrap="none" lIns="91440" tIns="45720" rIns="91440" bIns="45720" rtlCol="0" anchor="t">
            <a:normAutofit/>
          </a:bodyPr>
          <a:lstStyle/>
          <a:p>
            <a:endParaRPr lang="en-US" sz="2400" dirty="0">
              <a:latin typeface="Open Sans Semibold"/>
              <a:cs typeface="Open Sans Semibold"/>
            </a:endParaRPr>
          </a:p>
        </p:txBody>
      </p:sp>
      <p:pic>
        <p:nvPicPr>
          <p:cNvPr id="17" name="Image">
            <a:extLst>
              <a:ext uri="{FF2B5EF4-FFF2-40B4-BE49-F238E27FC236}">
                <a16:creationId xmlns:a16="http://schemas.microsoft.com/office/drawing/2014/main" id="{FEE293EA-636C-C14D-BBFD-6C1FF7B71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41" y="4558547"/>
            <a:ext cx="1137408" cy="288357"/>
          </a:xfrm>
          <a:prstGeom prst="rect">
            <a:avLst/>
          </a:prstGeom>
          <a:ln w="12700">
            <a:miter lim="400000"/>
          </a:ln>
        </p:spPr>
      </p:pic>
      <p:sp>
        <p:nvSpPr>
          <p:cNvPr id="4" name="TextBox 3">
            <a:extLst>
              <a:ext uri="{FF2B5EF4-FFF2-40B4-BE49-F238E27FC236}">
                <a16:creationId xmlns:a16="http://schemas.microsoft.com/office/drawing/2014/main" id="{E0299A80-0F62-064D-B55C-59C3217890B8}"/>
              </a:ext>
            </a:extLst>
          </p:cNvPr>
          <p:cNvSpPr txBox="1"/>
          <p:nvPr/>
        </p:nvSpPr>
        <p:spPr>
          <a:xfrm>
            <a:off x="219438" y="2030804"/>
            <a:ext cx="5782197" cy="300082"/>
          </a:xfrm>
          <a:prstGeom prst="rect">
            <a:avLst/>
          </a:prstGeom>
        </p:spPr>
        <p:txBody>
          <a:bodyPr vert="horz" wrap="square" lIns="0" tIns="0" rIns="0" bIns="0" rtlCol="0" anchor="t">
            <a:spAutoFit/>
          </a:bodyPr>
          <a:lstStyle/>
          <a:p>
            <a:r>
              <a:rPr lang="en-US" sz="1950" b="0" i="0" dirty="0">
                <a:latin typeface="Open Sans Semibold" panose="020B0606030504020204" pitchFamily="34" charset="0"/>
                <a:ea typeface="Open Sans Semibold" panose="020B0606030504020204" pitchFamily="34" charset="0"/>
                <a:cs typeface="Open Sans Semibold" panose="020B0606030504020204" pitchFamily="34" charset="0"/>
              </a:rPr>
              <a:t>Contact us:</a:t>
            </a:r>
          </a:p>
        </p:txBody>
      </p:sp>
      <p:sp>
        <p:nvSpPr>
          <p:cNvPr id="8" name="TextBox 7">
            <a:extLst>
              <a:ext uri="{FF2B5EF4-FFF2-40B4-BE49-F238E27FC236}">
                <a16:creationId xmlns:a16="http://schemas.microsoft.com/office/drawing/2014/main" id="{75E13B58-3970-3D4A-9E3D-53717EAF1BEF}"/>
              </a:ext>
            </a:extLst>
          </p:cNvPr>
          <p:cNvSpPr txBox="1"/>
          <p:nvPr/>
        </p:nvSpPr>
        <p:spPr>
          <a:xfrm>
            <a:off x="2482751" y="4675867"/>
            <a:ext cx="1637349" cy="184666"/>
          </a:xfrm>
          <a:prstGeom prst="rect">
            <a:avLst/>
          </a:prstGeom>
        </p:spPr>
        <p:txBody>
          <a:bodyPr vert="horz" wrap="square" lIns="0" tIns="0" rIns="0" bIns="0" rtlCol="0" anchor="t">
            <a:spAutoFit/>
          </a:bodyPr>
          <a:lstStyle/>
          <a:p>
            <a:pPr algn="l"/>
            <a:r>
              <a:rPr lang="nl-NL" altLang="nl-NL" sz="1200" dirty="0" err="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simapro.com</a:t>
            </a:r>
            <a:endParaRPr lang="nl-NL" altLang="nl-NL"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2E8299C1-87B5-A542-8C78-C93FD70FBE37}"/>
              </a:ext>
            </a:extLst>
          </p:cNvPr>
          <p:cNvSpPr txBox="1"/>
          <p:nvPr/>
        </p:nvSpPr>
        <p:spPr>
          <a:xfrm>
            <a:off x="4010608" y="4675867"/>
            <a:ext cx="1764938" cy="184666"/>
          </a:xfrm>
          <a:prstGeom prst="rect">
            <a:avLst/>
          </a:prstGeom>
        </p:spPr>
        <p:txBody>
          <a:bodyPr vert="horz" wrap="square" lIns="0" tIns="0" rIns="0" bIns="0" rtlCol="0" anchor="t">
            <a:spAutoFit/>
          </a:bodyPr>
          <a:lstStyle/>
          <a:p>
            <a:r>
              <a:rPr lang="en-US" sz="1200" dirty="0" err="1">
                <a:latin typeface="Open Sans"/>
                <a:cs typeface="Open Sans"/>
              </a:rPr>
              <a:t>support.simapro.com</a:t>
            </a:r>
            <a:endParaRPr lang="en-US" sz="1200" dirty="0">
              <a:latin typeface="Open Sans"/>
              <a:cs typeface="Open Sans"/>
            </a:endParaRPr>
          </a:p>
        </p:txBody>
      </p:sp>
      <p:pic>
        <p:nvPicPr>
          <p:cNvPr id="11" name="Picture 10">
            <a:extLst>
              <a:ext uri="{FF2B5EF4-FFF2-40B4-BE49-F238E27FC236}">
                <a16:creationId xmlns:a16="http://schemas.microsoft.com/office/drawing/2014/main" id="{18C9F923-B249-E744-B063-697FCCA9D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8424" y="4680533"/>
            <a:ext cx="180000" cy="180000"/>
          </a:xfrm>
          <a:prstGeom prst="rect">
            <a:avLst/>
          </a:prstGeom>
        </p:spPr>
      </p:pic>
      <p:pic>
        <p:nvPicPr>
          <p:cNvPr id="12" name="Picture 11">
            <a:extLst>
              <a:ext uri="{FF2B5EF4-FFF2-40B4-BE49-F238E27FC236}">
                <a16:creationId xmlns:a16="http://schemas.microsoft.com/office/drawing/2014/main" id="{EA449BE5-DD28-C147-8759-E5034D759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011" y="4680533"/>
            <a:ext cx="180000" cy="180000"/>
          </a:xfrm>
          <a:prstGeom prst="rect">
            <a:avLst/>
          </a:prstGeom>
        </p:spPr>
      </p:pic>
      <p:sp>
        <p:nvSpPr>
          <p:cNvPr id="13" name="Title 1"/>
          <p:cNvSpPr>
            <a:spLocks noGrp="1"/>
          </p:cNvSpPr>
          <p:nvPr>
            <p:ph type="title" hasCustomPrompt="1"/>
          </p:nvPr>
        </p:nvSpPr>
        <p:spPr>
          <a:xfrm>
            <a:off x="219438" y="2409732"/>
            <a:ext cx="7685042" cy="300082"/>
          </a:xfrm>
        </p:spPr>
        <p:txBody>
          <a:bodyPr wrap="square" lIns="0" tIns="0" rIns="0" bIns="0" anchor="t">
            <a:spAutoFit/>
          </a:bodyPr>
          <a:lstStyle>
            <a:lvl1pPr algn="l">
              <a:defRPr sz="1950" baseline="0">
                <a:latin typeface="+mn-lt"/>
                <a:cs typeface="Open Sans" panose="020B0606030504020204" pitchFamily="34" charset="0"/>
              </a:defRPr>
            </a:lvl1pPr>
          </a:lstStyle>
          <a:p>
            <a:r>
              <a:rPr lang="en-US" dirty="0"/>
              <a:t>Click to add your e-mail (please do not format it as a hyperlink)</a:t>
            </a:r>
          </a:p>
        </p:txBody>
      </p:sp>
    </p:spTree>
    <p:extLst>
      <p:ext uri="{BB962C8B-B14F-4D97-AF65-F5344CB8AC3E}">
        <p14:creationId xmlns:p14="http://schemas.microsoft.com/office/powerpoint/2010/main" val="410707999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37" y="219438"/>
            <a:ext cx="8297034" cy="438653"/>
          </a:xfrm>
        </p:spPr>
        <p:txBody>
          <a:bodyPr lIns="0" tIns="0" rIns="0" bIns="0" anchor="t">
            <a:normAutofit/>
          </a:bodyPr>
          <a:lstStyle>
            <a:lvl1pPr algn="l">
              <a:defRPr sz="2800">
                <a:solidFill>
                  <a:schemeClr val="tx2"/>
                </a:solidFill>
                <a:latin typeface="PT Serif"/>
                <a:cs typeface="PT Serif"/>
              </a:defRPr>
            </a:lvl1pPr>
          </a:lstStyle>
          <a:p>
            <a:r>
              <a:rPr lang="en-US"/>
              <a:t>Click to edit Master title style</a:t>
            </a:r>
            <a:endParaRPr lang="en-US" dirty="0"/>
          </a:p>
        </p:txBody>
      </p:sp>
      <p:sp>
        <p:nvSpPr>
          <p:cNvPr id="3" name="Content Placeholder 2"/>
          <p:cNvSpPr>
            <a:spLocks noGrp="1"/>
          </p:cNvSpPr>
          <p:nvPr>
            <p:ph idx="1"/>
          </p:nvPr>
        </p:nvSpPr>
        <p:spPr>
          <a:xfrm>
            <a:off x="627529" y="1200151"/>
            <a:ext cx="7888942" cy="3394472"/>
          </a:xfrm>
        </p:spPr>
        <p:txBody>
          <a:bodyPr lIns="0" tIns="0" rIns="0" bIns="0">
            <a:normAutofit/>
          </a:bodyPr>
          <a:lstStyle>
            <a:lvl1pPr marL="342900" indent="-3429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1pPr>
            <a:lvl2pPr marL="742950" indent="-28575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2pPr>
            <a:lvl3pPr marL="1143000" indent="-2286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3pPr>
            <a:lvl4pPr marL="1600200" indent="-2286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4pPr>
            <a:lvl5pPr marL="2057400" indent="-228600">
              <a:lnSpc>
                <a:spcPct val="120000"/>
              </a:lnSpc>
              <a:spcBef>
                <a:spcPts val="0"/>
              </a:spcBef>
              <a:buClr>
                <a:schemeClr val="tx2"/>
              </a:buClr>
              <a:buFont typeface="Arial"/>
              <a:buChar char="•"/>
              <a:defRPr sz="1800">
                <a:solidFill>
                  <a:schemeClr val="tx1"/>
                </a:solidFill>
                <a:latin typeface="+mn-lt"/>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6790963" y="4707062"/>
            <a:ext cx="2133600" cy="153888"/>
          </a:xfrm>
          <a:prstGeom prst="rect">
            <a:avLst/>
          </a:prstGeom>
        </p:spPr>
        <p:txBody>
          <a:bodyPr vert="horz" lIns="0" tIns="0" rIns="0" bIns="0" rtlCol="0" anchor="ctr">
            <a:spAutoFit/>
          </a:bodyPr>
          <a:lstStyle>
            <a:lvl1pPr algn="r">
              <a:defRPr sz="1000">
                <a:solidFill>
                  <a:schemeClr val="tx1">
                    <a:alpha val="15000"/>
                  </a:schemeClr>
                </a:solidFill>
                <a:latin typeface="Open Sans" panose="020B0606030504020204" pitchFamily="34" charset="0"/>
                <a:cs typeface="Open Sans" panose="020B0606030504020204" pitchFamily="34" charset="0"/>
              </a:defRPr>
            </a:lvl1pPr>
          </a:lstStyle>
          <a:p>
            <a:fld id="{6EFD28D7-8EED-554B-BFA1-489C6B2A4B1D}" type="slidenum">
              <a:rPr lang="en-US" smtClean="0"/>
              <a:pPr/>
              <a:t>‹#›</a:t>
            </a:fld>
            <a:endParaRPr lang="en-US" dirty="0"/>
          </a:p>
        </p:txBody>
      </p:sp>
      <p:sp>
        <p:nvSpPr>
          <p:cNvPr id="11" name="Footer Placeholder 4"/>
          <p:cNvSpPr>
            <a:spLocks noGrp="1"/>
          </p:cNvSpPr>
          <p:nvPr>
            <p:ph type="ftr" sz="quarter" idx="3"/>
          </p:nvPr>
        </p:nvSpPr>
        <p:spPr>
          <a:xfrm>
            <a:off x="219436" y="4707062"/>
            <a:ext cx="4436225" cy="153888"/>
          </a:xfrm>
          <a:prstGeom prst="rect">
            <a:avLst/>
          </a:prstGeom>
        </p:spPr>
        <p:txBody>
          <a:bodyPr vert="horz" wrap="square" lIns="0" tIns="0" rIns="0" bIns="0" rtlCol="0" anchor="ctr">
            <a:spAutoFit/>
          </a:bodyPr>
          <a:lstStyle>
            <a:lvl1pPr algn="l">
              <a:defRPr sz="1000">
                <a:solidFill>
                  <a:schemeClr val="tx1">
                    <a:alpha val="15000"/>
                  </a:schemeClr>
                </a:solidFill>
                <a:latin typeface="Open Sans" panose="020B0606030504020204" pitchFamily="34" charset="0"/>
                <a:cs typeface="Open Sans" panose="020B0606030504020204" pitchFamily="34" charset="0"/>
              </a:defRPr>
            </a:lvl1pPr>
          </a:lstStyle>
          <a:p>
            <a:r>
              <a:rPr lang="en-US" dirty="0"/>
              <a:t>Confidential</a:t>
            </a:r>
          </a:p>
        </p:txBody>
      </p:sp>
      <p:pic>
        <p:nvPicPr>
          <p:cNvPr id="7" name="Graphic 6">
            <a:extLst>
              <a:ext uri="{FF2B5EF4-FFF2-40B4-BE49-F238E27FC236}">
                <a16:creationId xmlns:a16="http://schemas.microsoft.com/office/drawing/2014/main" id="{0525CBE3-6192-F24A-89BB-41347AFC9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888" y="219438"/>
            <a:ext cx="253578" cy="342036"/>
          </a:xfrm>
          <a:prstGeom prst="rect">
            <a:avLst/>
          </a:prstGeom>
        </p:spPr>
      </p:pic>
    </p:spTree>
    <p:extLst>
      <p:ext uri="{BB962C8B-B14F-4D97-AF65-F5344CB8AC3E}">
        <p14:creationId xmlns:p14="http://schemas.microsoft.com/office/powerpoint/2010/main" val="59636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artner">
    <p:bg>
      <p:bgRef idx="1001">
        <a:schemeClr val="bg2"/>
      </p:bgRef>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EE7776B5-67EC-7E47-81B7-3B31E9A8FE56}"/>
              </a:ext>
            </a:extLst>
          </p:cNvPr>
          <p:cNvSpPr>
            <a:spLocks noGrp="1"/>
          </p:cNvSpPr>
          <p:nvPr>
            <p:ph type="pic" sz="quarter" idx="11" hasCustomPrompt="1"/>
          </p:nvPr>
        </p:nvSpPr>
        <p:spPr>
          <a:xfrm>
            <a:off x="1" y="0"/>
            <a:ext cx="9144000" cy="5143500"/>
          </a:xfrm>
        </p:spPr>
        <p:txBody>
          <a:bodyPr anchor="ctr">
            <a:normAutofit/>
          </a:bodyPr>
          <a:lstStyle>
            <a:lvl1pPr marL="0" indent="0" algn="ctr">
              <a:buNone/>
              <a:defRPr sz="1400" baseline="0"/>
            </a:lvl1pPr>
          </a:lstStyle>
          <a:p>
            <a:r>
              <a:rPr lang="en-US" dirty="0"/>
              <a:t>Add background image</a:t>
            </a:r>
          </a:p>
        </p:txBody>
      </p:sp>
      <p:sp>
        <p:nvSpPr>
          <p:cNvPr id="19" name="Title 1"/>
          <p:cNvSpPr>
            <a:spLocks noGrp="1"/>
          </p:cNvSpPr>
          <p:nvPr>
            <p:ph type="title" hasCustomPrompt="1"/>
          </p:nvPr>
        </p:nvSpPr>
        <p:spPr>
          <a:xfrm>
            <a:off x="219437" y="2377189"/>
            <a:ext cx="4032312" cy="615134"/>
          </a:xfrm>
        </p:spPr>
        <p:txBody>
          <a:bodyPr lIns="0" tIns="0" rIns="0" bIns="0" anchor="t">
            <a:normAutofit/>
          </a:bodyPr>
          <a:lstStyle>
            <a:lvl1pPr algn="l">
              <a:defRPr sz="1400" baseline="0">
                <a:latin typeface="+mn-lt"/>
                <a:cs typeface="Open Sans" panose="020B0606030504020204" pitchFamily="34" charset="0"/>
              </a:defRPr>
            </a:lvl1pPr>
          </a:lstStyle>
          <a:p>
            <a:r>
              <a:rPr lang="en-US" dirty="0"/>
              <a:t>Click to add date and event</a:t>
            </a:r>
          </a:p>
        </p:txBody>
      </p:sp>
      <p:sp>
        <p:nvSpPr>
          <p:cNvPr id="28" name="TextBox 27"/>
          <p:cNvSpPr txBox="1"/>
          <p:nvPr/>
        </p:nvSpPr>
        <p:spPr>
          <a:xfrm>
            <a:off x="7838631" y="2077923"/>
            <a:ext cx="914400" cy="914400"/>
          </a:xfrm>
          <a:prstGeom prst="rect">
            <a:avLst/>
          </a:prstGeom>
        </p:spPr>
        <p:txBody>
          <a:bodyPr vert="horz" wrap="none" lIns="91440" tIns="45720" rIns="91440" bIns="45720" rtlCol="0" anchor="t">
            <a:normAutofit/>
          </a:bodyPr>
          <a:lstStyle/>
          <a:p>
            <a:endParaRPr lang="en-US" dirty="0">
              <a:latin typeface="Open Sans Semibold"/>
              <a:cs typeface="Open Sans Semibold"/>
            </a:endParaRPr>
          </a:p>
        </p:txBody>
      </p:sp>
      <p:sp>
        <p:nvSpPr>
          <p:cNvPr id="39" name="Subtitle 2"/>
          <p:cNvSpPr>
            <a:spLocks noGrp="1"/>
          </p:cNvSpPr>
          <p:nvPr>
            <p:ph type="subTitle" idx="1" hasCustomPrompt="1"/>
          </p:nvPr>
        </p:nvSpPr>
        <p:spPr>
          <a:xfrm>
            <a:off x="219437" y="2992324"/>
            <a:ext cx="4032312" cy="615133"/>
          </a:xfrm>
        </p:spPr>
        <p:txBody>
          <a:bodyPr lIns="0" tIns="0" rIns="0" bIns="0" anchor="t">
            <a:normAutofit/>
          </a:bodyPr>
          <a:lstStyle>
            <a:lvl1pPr marL="0" indent="0" algn="l">
              <a:buNone/>
              <a:defRPr sz="1400" baseline="0">
                <a:solidFill>
                  <a:schemeClr val="tx1">
                    <a:tint val="75000"/>
                  </a:schemeClr>
                </a:solidFill>
                <a:latin typeface="Open Sans Semibold"/>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your name, job title and company name</a:t>
            </a:r>
          </a:p>
        </p:txBody>
      </p:sp>
      <p:sp>
        <p:nvSpPr>
          <p:cNvPr id="43" name="Text Placeholder 2"/>
          <p:cNvSpPr>
            <a:spLocks noGrp="1"/>
          </p:cNvSpPr>
          <p:nvPr>
            <p:ph type="body" sz="quarter" idx="10" hasCustomPrompt="1"/>
          </p:nvPr>
        </p:nvSpPr>
        <p:spPr>
          <a:xfrm>
            <a:off x="219437" y="283272"/>
            <a:ext cx="6145504" cy="1796021"/>
          </a:xfrm>
        </p:spPr>
        <p:txBody>
          <a:bodyPr lIns="0" tIns="0" rIns="0" bIns="0" anchor="b">
            <a:normAutofit/>
          </a:bodyPr>
          <a:lstStyle>
            <a:lvl1pPr marL="0" indent="0" algn="l">
              <a:buNone/>
              <a:defRPr sz="4000" baseline="0">
                <a:solidFill>
                  <a:schemeClr val="tx1"/>
                </a:solidFill>
                <a:latin typeface="PT Serif"/>
                <a:cs typeface="PT Serif"/>
              </a:defRPr>
            </a:lvl1pPr>
          </a:lstStyle>
          <a:p>
            <a:pPr lvl="0"/>
            <a:r>
              <a:rPr lang="en-US" dirty="0"/>
              <a:t>Click to add title</a:t>
            </a:r>
          </a:p>
        </p:txBody>
      </p:sp>
      <p:sp>
        <p:nvSpPr>
          <p:cNvPr id="7" name="Text Placeholder 6">
            <a:extLst>
              <a:ext uri="{FF2B5EF4-FFF2-40B4-BE49-F238E27FC236}">
                <a16:creationId xmlns:a16="http://schemas.microsoft.com/office/drawing/2014/main" id="{2A1CDE92-59CE-F549-9E82-DC6AA1E23C00}"/>
              </a:ext>
            </a:extLst>
          </p:cNvPr>
          <p:cNvSpPr>
            <a:spLocks noGrp="1"/>
          </p:cNvSpPr>
          <p:nvPr>
            <p:ph type="body" sz="quarter" idx="13" hasCustomPrompt="1"/>
          </p:nvPr>
        </p:nvSpPr>
        <p:spPr>
          <a:xfrm>
            <a:off x="219437" y="4558547"/>
            <a:ext cx="1143816" cy="28377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US" dirty="0"/>
              <a:t> </a:t>
            </a:r>
          </a:p>
        </p:txBody>
      </p:sp>
      <p:sp>
        <p:nvSpPr>
          <p:cNvPr id="12" name="Picture Placeholder 7">
            <a:extLst>
              <a:ext uri="{FF2B5EF4-FFF2-40B4-BE49-F238E27FC236}">
                <a16:creationId xmlns:a16="http://schemas.microsoft.com/office/drawing/2014/main" id="{EC8EE80B-8B33-3340-90A6-419498AF2DAD}"/>
              </a:ext>
            </a:extLst>
          </p:cNvPr>
          <p:cNvSpPr>
            <a:spLocks noGrp="1"/>
          </p:cNvSpPr>
          <p:nvPr>
            <p:ph type="pic" sz="quarter" idx="24" hasCustomPrompt="1"/>
          </p:nvPr>
        </p:nvSpPr>
        <p:spPr>
          <a:xfrm>
            <a:off x="1999064" y="4481386"/>
            <a:ext cx="1229209" cy="438099"/>
          </a:xfrm>
        </p:spPr>
        <p:txBody>
          <a:bodyPr anchor="ctr">
            <a:normAutofit/>
          </a:bodyPr>
          <a:lstStyle>
            <a:lvl1pPr marL="0" indent="0" algn="ctr">
              <a:buNone/>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Logo partner</a:t>
            </a:r>
          </a:p>
        </p:txBody>
      </p:sp>
      <p:sp>
        <p:nvSpPr>
          <p:cNvPr id="13" name="Text Placeholder 6">
            <a:extLst>
              <a:ext uri="{FF2B5EF4-FFF2-40B4-BE49-F238E27FC236}">
                <a16:creationId xmlns:a16="http://schemas.microsoft.com/office/drawing/2014/main" id="{2A1CDE92-59CE-F549-9E82-DC6AA1E23C00}"/>
              </a:ext>
            </a:extLst>
          </p:cNvPr>
          <p:cNvSpPr>
            <a:spLocks noGrp="1"/>
          </p:cNvSpPr>
          <p:nvPr>
            <p:ph type="body" sz="quarter" idx="14" hasCustomPrompt="1"/>
          </p:nvPr>
        </p:nvSpPr>
        <p:spPr>
          <a:xfrm>
            <a:off x="1576172" y="4497067"/>
            <a:ext cx="209973" cy="378000"/>
          </a:xfrm>
          <a:blipFill dpi="0" rotWithShape="1">
            <a:blip r:embed="rId3">
              <a:extLst>
                <a:ext uri="{28A0092B-C50C-407E-A947-70E740481C1C}">
                  <a14:useLocalDpi xmlns:a14="http://schemas.microsoft.com/office/drawing/2010/main" val="0"/>
                </a:ext>
              </a:extLst>
            </a:blip>
            <a:srcRect/>
            <a:stretch>
              <a:fillRect l="49629" r="47080"/>
            </a:stretch>
          </a:blipFill>
        </p:spPr>
        <p:txBody>
          <a:bodyPr/>
          <a:lstStyle>
            <a:lvl1pPr marL="0" indent="0">
              <a:buNone/>
              <a:defRPr/>
            </a:lvl1pPr>
          </a:lstStyle>
          <a:p>
            <a:pPr lvl="0"/>
            <a:r>
              <a:rPr lang="en-US" dirty="0"/>
              <a:t> </a:t>
            </a:r>
          </a:p>
        </p:txBody>
      </p:sp>
      <p:sp>
        <p:nvSpPr>
          <p:cNvPr id="15" name="Text Placeholder 4">
            <a:extLst>
              <a:ext uri="{FF2B5EF4-FFF2-40B4-BE49-F238E27FC236}">
                <a16:creationId xmlns:a16="http://schemas.microsoft.com/office/drawing/2014/main" id="{4C2A7B4F-A9F2-3D48-8C4E-EA7812F21C6E}"/>
              </a:ext>
            </a:extLst>
          </p:cNvPr>
          <p:cNvSpPr>
            <a:spLocks noGrp="1"/>
          </p:cNvSpPr>
          <p:nvPr>
            <p:ph type="body" sz="quarter" idx="12" hasCustomPrompt="1"/>
          </p:nvPr>
        </p:nvSpPr>
        <p:spPr>
          <a:xfrm>
            <a:off x="4618866" y="-2881"/>
            <a:ext cx="4501282" cy="5146381"/>
          </a:xfrm>
          <a:blipFill dpi="0" rotWithShape="1">
            <a:blip r:embed="rId4" cstate="print">
              <a:extLst>
                <a:ext uri="{28A0092B-C50C-407E-A947-70E740481C1C}">
                  <a14:useLocalDpi xmlns:a14="http://schemas.microsoft.com/office/drawing/2010/main"/>
                </a:ext>
              </a:extLst>
            </a:blip>
            <a:srcRect/>
            <a:stretch>
              <a:fillRect l="295" r="-21609"/>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2824681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llaboration 2 logos">
    <p:spTree>
      <p:nvGrpSpPr>
        <p:cNvPr id="1" name=""/>
        <p:cNvGrpSpPr/>
        <p:nvPr/>
      </p:nvGrpSpPr>
      <p:grpSpPr>
        <a:xfrm>
          <a:off x="0" y="0"/>
          <a:ext cx="0" cy="0"/>
          <a:chOff x="0" y="0"/>
          <a:chExt cx="0" cy="0"/>
        </a:xfrm>
      </p:grpSpPr>
      <p:sp>
        <p:nvSpPr>
          <p:cNvPr id="2" name="Title 1"/>
          <p:cNvSpPr>
            <a:spLocks noGrp="1"/>
          </p:cNvSpPr>
          <p:nvPr>
            <p:ph type="title"/>
          </p:nvPr>
        </p:nvSpPr>
        <p:spPr>
          <a:xfrm>
            <a:off x="219437" y="219438"/>
            <a:ext cx="8297034" cy="438653"/>
          </a:xfrm>
        </p:spPr>
        <p:txBody>
          <a:bodyPr lIns="0" tIns="0" rIns="0" bIns="0" anchor="t">
            <a:normAutofit/>
          </a:bodyPr>
          <a:lstStyle>
            <a:lvl1pPr algn="l">
              <a:defRPr sz="2800">
                <a:solidFill>
                  <a:schemeClr val="tx2"/>
                </a:solidFill>
                <a:latin typeface="PT Serif"/>
                <a:cs typeface="PT Serif"/>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6790963" y="4707062"/>
            <a:ext cx="2133600" cy="153888"/>
          </a:xfrm>
          <a:prstGeom prst="rect">
            <a:avLst/>
          </a:prstGeom>
        </p:spPr>
        <p:txBody>
          <a:bodyPr vert="horz" lIns="0" tIns="0" rIns="0" bIns="0" rtlCol="0" anchor="ctr">
            <a:spAutoFit/>
          </a:bodyPr>
          <a:lstStyle>
            <a:lvl1pPr algn="r">
              <a:defRPr sz="1000">
                <a:solidFill>
                  <a:schemeClr val="tx1">
                    <a:alpha val="15000"/>
                  </a:schemeClr>
                </a:solidFill>
                <a:latin typeface="Open Sans" panose="020B0606030504020204" pitchFamily="34" charset="0"/>
                <a:cs typeface="Open Sans" panose="020B0606030504020204" pitchFamily="34" charset="0"/>
              </a:defRPr>
            </a:lvl1pPr>
          </a:lstStyle>
          <a:p>
            <a:fld id="{6EFD28D7-8EED-554B-BFA1-489C6B2A4B1D}" type="slidenum">
              <a:rPr lang="en-US" smtClean="0"/>
              <a:pPr/>
              <a:t>‹#›</a:t>
            </a:fld>
            <a:endParaRPr lang="en-US" dirty="0"/>
          </a:p>
        </p:txBody>
      </p:sp>
      <p:sp>
        <p:nvSpPr>
          <p:cNvPr id="11" name="Footer Placeholder 4"/>
          <p:cNvSpPr>
            <a:spLocks noGrp="1"/>
          </p:cNvSpPr>
          <p:nvPr>
            <p:ph type="ftr" sz="quarter" idx="3"/>
          </p:nvPr>
        </p:nvSpPr>
        <p:spPr>
          <a:xfrm>
            <a:off x="219436" y="4707062"/>
            <a:ext cx="4436225" cy="153888"/>
          </a:xfrm>
          <a:prstGeom prst="rect">
            <a:avLst/>
          </a:prstGeom>
        </p:spPr>
        <p:txBody>
          <a:bodyPr vert="horz" wrap="square" lIns="0" tIns="0" rIns="0" bIns="0" rtlCol="0" anchor="ctr">
            <a:spAutoFit/>
          </a:bodyPr>
          <a:lstStyle>
            <a:lvl1pPr algn="l">
              <a:defRPr sz="1000">
                <a:solidFill>
                  <a:schemeClr val="tx1">
                    <a:alpha val="15000"/>
                  </a:schemeClr>
                </a:solidFill>
                <a:latin typeface="Open Sans" panose="020B0606030504020204" pitchFamily="34" charset="0"/>
                <a:cs typeface="Open Sans" panose="020B0606030504020204" pitchFamily="34" charset="0"/>
              </a:defRPr>
            </a:lvl1pPr>
          </a:lstStyle>
          <a:p>
            <a:r>
              <a:rPr lang="en-US" dirty="0"/>
              <a:t>Confidential</a:t>
            </a:r>
          </a:p>
        </p:txBody>
      </p:sp>
      <p:sp>
        <p:nvSpPr>
          <p:cNvPr id="8" name="Picture Placeholder 7">
            <a:extLst>
              <a:ext uri="{FF2B5EF4-FFF2-40B4-BE49-F238E27FC236}">
                <a16:creationId xmlns:a16="http://schemas.microsoft.com/office/drawing/2014/main" id="{EC8EE80B-8B33-3340-90A6-419498AF2DAD}"/>
              </a:ext>
            </a:extLst>
          </p:cNvPr>
          <p:cNvSpPr>
            <a:spLocks noGrp="1"/>
          </p:cNvSpPr>
          <p:nvPr>
            <p:ph type="pic" sz="quarter" idx="10" hasCustomPrompt="1"/>
          </p:nvPr>
        </p:nvSpPr>
        <p:spPr>
          <a:xfrm>
            <a:off x="4215870" y="2309364"/>
            <a:ext cx="4300602" cy="746424"/>
          </a:xfrm>
        </p:spPr>
        <p:txBody>
          <a:bodyPr anchor="ctr">
            <a:normAutofit/>
          </a:bodyPr>
          <a:lstStyle>
            <a:lvl1pPr marL="0" indent="0" algn="ctr">
              <a:buNone/>
              <a:defRPr sz="14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Logo partner</a:t>
            </a:r>
          </a:p>
        </p:txBody>
      </p:sp>
      <p:pic>
        <p:nvPicPr>
          <p:cNvPr id="10" name="Graphic 6">
            <a:extLst>
              <a:ext uri="{FF2B5EF4-FFF2-40B4-BE49-F238E27FC236}">
                <a16:creationId xmlns:a16="http://schemas.microsoft.com/office/drawing/2014/main" id="{0525CBE3-6192-F24A-89BB-41347AFC9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888" y="219438"/>
            <a:ext cx="253578" cy="3420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84" y="2309364"/>
            <a:ext cx="2939400" cy="745200"/>
          </a:xfrm>
          <a:prstGeom prst="rect">
            <a:avLst/>
          </a:prstGeom>
        </p:spPr>
      </p:pic>
    </p:spTree>
    <p:extLst>
      <p:ext uri="{BB962C8B-B14F-4D97-AF65-F5344CB8AC3E}">
        <p14:creationId xmlns:p14="http://schemas.microsoft.com/office/powerpoint/2010/main" val="275757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llaboration 3 logos">
    <p:spTree>
      <p:nvGrpSpPr>
        <p:cNvPr id="1" name=""/>
        <p:cNvGrpSpPr/>
        <p:nvPr/>
      </p:nvGrpSpPr>
      <p:grpSpPr>
        <a:xfrm>
          <a:off x="0" y="0"/>
          <a:ext cx="0" cy="0"/>
          <a:chOff x="0" y="0"/>
          <a:chExt cx="0" cy="0"/>
        </a:xfrm>
      </p:grpSpPr>
      <p:sp>
        <p:nvSpPr>
          <p:cNvPr id="2" name="Title 1"/>
          <p:cNvSpPr>
            <a:spLocks noGrp="1"/>
          </p:cNvSpPr>
          <p:nvPr>
            <p:ph type="title"/>
          </p:nvPr>
        </p:nvSpPr>
        <p:spPr>
          <a:xfrm>
            <a:off x="219437" y="219438"/>
            <a:ext cx="8297034" cy="438653"/>
          </a:xfrm>
        </p:spPr>
        <p:txBody>
          <a:bodyPr lIns="0" tIns="0" rIns="0" bIns="0" anchor="t">
            <a:normAutofit/>
          </a:bodyPr>
          <a:lstStyle>
            <a:lvl1pPr algn="l">
              <a:defRPr sz="2800">
                <a:solidFill>
                  <a:schemeClr val="tx2"/>
                </a:solidFill>
                <a:latin typeface="PT Serif"/>
                <a:cs typeface="PT Serif"/>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6790963" y="4707062"/>
            <a:ext cx="2133600" cy="153888"/>
          </a:xfrm>
          <a:prstGeom prst="rect">
            <a:avLst/>
          </a:prstGeom>
        </p:spPr>
        <p:txBody>
          <a:bodyPr vert="horz" lIns="0" tIns="0" rIns="0" bIns="0" rtlCol="0" anchor="ctr">
            <a:spAutoFit/>
          </a:bodyPr>
          <a:lstStyle>
            <a:lvl1pPr algn="r">
              <a:defRPr sz="1000">
                <a:solidFill>
                  <a:schemeClr val="tx1">
                    <a:alpha val="15000"/>
                  </a:schemeClr>
                </a:solidFill>
                <a:latin typeface="Open Sans" panose="020B0606030504020204" pitchFamily="34" charset="0"/>
                <a:cs typeface="Open Sans" panose="020B0606030504020204" pitchFamily="34" charset="0"/>
              </a:defRPr>
            </a:lvl1pPr>
          </a:lstStyle>
          <a:p>
            <a:fld id="{6EFD28D7-8EED-554B-BFA1-489C6B2A4B1D}" type="slidenum">
              <a:rPr lang="en-US" smtClean="0"/>
              <a:pPr/>
              <a:t>‹#›</a:t>
            </a:fld>
            <a:endParaRPr lang="en-US" dirty="0"/>
          </a:p>
        </p:txBody>
      </p:sp>
      <p:sp>
        <p:nvSpPr>
          <p:cNvPr id="11" name="Footer Placeholder 4"/>
          <p:cNvSpPr>
            <a:spLocks noGrp="1"/>
          </p:cNvSpPr>
          <p:nvPr>
            <p:ph type="ftr" sz="quarter" idx="3"/>
          </p:nvPr>
        </p:nvSpPr>
        <p:spPr>
          <a:xfrm>
            <a:off x="219436" y="4707062"/>
            <a:ext cx="4436225" cy="153888"/>
          </a:xfrm>
          <a:prstGeom prst="rect">
            <a:avLst/>
          </a:prstGeom>
        </p:spPr>
        <p:txBody>
          <a:bodyPr vert="horz" wrap="square" lIns="0" tIns="0" rIns="0" bIns="0" rtlCol="0" anchor="ctr">
            <a:spAutoFit/>
          </a:bodyPr>
          <a:lstStyle>
            <a:lvl1pPr algn="l">
              <a:defRPr sz="1000">
                <a:solidFill>
                  <a:schemeClr val="tx1">
                    <a:alpha val="15000"/>
                  </a:schemeClr>
                </a:solidFill>
                <a:latin typeface="Open Sans" panose="020B0606030504020204" pitchFamily="34" charset="0"/>
                <a:cs typeface="Open Sans" panose="020B0606030504020204" pitchFamily="34" charset="0"/>
              </a:defRPr>
            </a:lvl1pPr>
          </a:lstStyle>
          <a:p>
            <a:r>
              <a:rPr lang="en-US" dirty="0"/>
              <a:t>Confidential</a:t>
            </a:r>
          </a:p>
        </p:txBody>
      </p:sp>
      <p:pic>
        <p:nvPicPr>
          <p:cNvPr id="5" name="Graphic 4">
            <a:extLst>
              <a:ext uri="{FF2B5EF4-FFF2-40B4-BE49-F238E27FC236}">
                <a16:creationId xmlns:a16="http://schemas.microsoft.com/office/drawing/2014/main" id="{16AB9F92-4830-C14C-80B6-DA2A51283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22" y="2309365"/>
            <a:ext cx="2305693" cy="584542"/>
          </a:xfrm>
          <a:prstGeom prst="rect">
            <a:avLst/>
          </a:prstGeom>
        </p:spPr>
      </p:pic>
      <p:sp>
        <p:nvSpPr>
          <p:cNvPr id="8" name="Picture Placeholder 7">
            <a:extLst>
              <a:ext uri="{FF2B5EF4-FFF2-40B4-BE49-F238E27FC236}">
                <a16:creationId xmlns:a16="http://schemas.microsoft.com/office/drawing/2014/main" id="{EC8EE80B-8B33-3340-90A6-419498AF2DAD}"/>
              </a:ext>
            </a:extLst>
          </p:cNvPr>
          <p:cNvSpPr>
            <a:spLocks noGrp="1"/>
          </p:cNvSpPr>
          <p:nvPr>
            <p:ph type="pic" sz="quarter" idx="10" hasCustomPrompt="1"/>
          </p:nvPr>
        </p:nvSpPr>
        <p:spPr>
          <a:xfrm>
            <a:off x="3737392" y="2309365"/>
            <a:ext cx="1975987" cy="746424"/>
          </a:xfrm>
        </p:spPr>
        <p:txBody>
          <a:bodyPr anchor="ctr">
            <a:normAutofit/>
          </a:bodyPr>
          <a:lstStyle>
            <a:lvl1pPr marL="0" indent="0" algn="ctr">
              <a:buNone/>
              <a:defRPr sz="14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Logo partner 1</a:t>
            </a:r>
          </a:p>
        </p:txBody>
      </p:sp>
      <p:sp>
        <p:nvSpPr>
          <p:cNvPr id="10" name="Picture Placeholder 7">
            <a:extLst>
              <a:ext uri="{FF2B5EF4-FFF2-40B4-BE49-F238E27FC236}">
                <a16:creationId xmlns:a16="http://schemas.microsoft.com/office/drawing/2014/main" id="{38D22262-8763-4B49-ABC7-D92E23EB1CA9}"/>
              </a:ext>
            </a:extLst>
          </p:cNvPr>
          <p:cNvSpPr>
            <a:spLocks noGrp="1"/>
          </p:cNvSpPr>
          <p:nvPr>
            <p:ph type="pic" sz="quarter" idx="11" hasCustomPrompt="1"/>
          </p:nvPr>
        </p:nvSpPr>
        <p:spPr>
          <a:xfrm>
            <a:off x="6504562" y="2309364"/>
            <a:ext cx="2011909" cy="746424"/>
          </a:xfrm>
        </p:spPr>
        <p:txBody>
          <a:bodyPr anchor="ctr">
            <a:normAutofit/>
          </a:bodyPr>
          <a:lstStyle>
            <a:lvl1pPr marL="0" indent="0" algn="ctr">
              <a:buNone/>
              <a:defRPr sz="14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Logo partner 2</a:t>
            </a:r>
          </a:p>
        </p:txBody>
      </p:sp>
      <p:pic>
        <p:nvPicPr>
          <p:cNvPr id="12" name="Graphic 6">
            <a:extLst>
              <a:ext uri="{FF2B5EF4-FFF2-40B4-BE49-F238E27FC236}">
                <a16:creationId xmlns:a16="http://schemas.microsoft.com/office/drawing/2014/main" id="{0525CBE3-6192-F24A-89BB-41347AFC9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888" y="219438"/>
            <a:ext cx="253578" cy="342036"/>
          </a:xfrm>
          <a:prstGeom prst="rect">
            <a:avLst/>
          </a:prstGeom>
        </p:spPr>
      </p:pic>
    </p:spTree>
    <p:extLst>
      <p:ext uri="{BB962C8B-B14F-4D97-AF65-F5344CB8AC3E}">
        <p14:creationId xmlns:p14="http://schemas.microsoft.com/office/powerpoint/2010/main" val="141713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5" name="Laptop screen white.png" descr="Laptop screen 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921" y="398730"/>
            <a:ext cx="7092080" cy="4728471"/>
          </a:xfrm>
          <a:prstGeom prst="rect">
            <a:avLst/>
          </a:prstGeom>
          <a:ln w="12700">
            <a:miter lim="400000"/>
          </a:ln>
        </p:spPr>
      </p:pic>
      <p:sp>
        <p:nvSpPr>
          <p:cNvPr id="2" name="Title 1"/>
          <p:cNvSpPr>
            <a:spLocks noGrp="1"/>
          </p:cNvSpPr>
          <p:nvPr>
            <p:ph type="title"/>
          </p:nvPr>
        </p:nvSpPr>
        <p:spPr>
          <a:xfrm>
            <a:off x="219437" y="219438"/>
            <a:ext cx="8297034" cy="438653"/>
          </a:xfrm>
        </p:spPr>
        <p:txBody>
          <a:bodyPr lIns="0" tIns="0" rIns="0" bIns="0" anchor="t">
            <a:normAutofit/>
          </a:bodyPr>
          <a:lstStyle>
            <a:lvl1pPr algn="l">
              <a:defRPr sz="2800">
                <a:solidFill>
                  <a:schemeClr val="tx2"/>
                </a:solidFill>
                <a:latin typeface="PT Serif"/>
                <a:cs typeface="PT Serif"/>
              </a:defRPr>
            </a:lvl1pPr>
          </a:lstStyle>
          <a:p>
            <a:r>
              <a:rPr lang="en-US"/>
              <a:t>Click to edit Master title style</a:t>
            </a:r>
            <a:endParaRPr lang="en-US" dirty="0"/>
          </a:p>
        </p:txBody>
      </p:sp>
      <p:sp>
        <p:nvSpPr>
          <p:cNvPr id="6" name="Picture Placeholder 5"/>
          <p:cNvSpPr>
            <a:spLocks noGrp="1"/>
          </p:cNvSpPr>
          <p:nvPr>
            <p:ph type="pic" sz="quarter" idx="10" hasCustomPrompt="1"/>
          </p:nvPr>
        </p:nvSpPr>
        <p:spPr>
          <a:xfrm>
            <a:off x="2212258" y="1196258"/>
            <a:ext cx="4727677" cy="2949677"/>
          </a:xfrm>
        </p:spPr>
        <p:txBody>
          <a:bodyPr anchor="ctr">
            <a:normAutofit/>
          </a:bodyPr>
          <a:lstStyle>
            <a:lvl1pPr marL="0" indent="0" algn="ctr">
              <a:buNone/>
              <a:defRPr sz="1800" baseline="0">
                <a:solidFill>
                  <a:schemeClr val="tx2"/>
                </a:solidFill>
                <a:latin typeface="Open Sans"/>
                <a:cs typeface="Open Sans"/>
              </a:defRPr>
            </a:lvl1pPr>
          </a:lstStyle>
          <a:p>
            <a:r>
              <a:rPr lang="en-US" dirty="0"/>
              <a:t>Add your screenshot</a:t>
            </a:r>
          </a:p>
        </p:txBody>
      </p:sp>
      <p:sp>
        <p:nvSpPr>
          <p:cNvPr id="9" name="Slide Number Placeholder 5"/>
          <p:cNvSpPr>
            <a:spLocks noGrp="1"/>
          </p:cNvSpPr>
          <p:nvPr>
            <p:ph type="sldNum" sz="quarter" idx="4"/>
          </p:nvPr>
        </p:nvSpPr>
        <p:spPr>
          <a:xfrm>
            <a:off x="6790963" y="4707062"/>
            <a:ext cx="2133600" cy="153888"/>
          </a:xfrm>
          <a:prstGeom prst="rect">
            <a:avLst/>
          </a:prstGeom>
        </p:spPr>
        <p:txBody>
          <a:bodyPr vert="horz" lIns="0" tIns="0" rIns="0" bIns="0" rtlCol="0" anchor="ctr">
            <a:spAutoFit/>
          </a:bodyPr>
          <a:lstStyle>
            <a:lvl1pPr algn="r">
              <a:defRPr sz="1000">
                <a:solidFill>
                  <a:schemeClr val="tx1">
                    <a:alpha val="15000"/>
                  </a:schemeClr>
                </a:solidFill>
                <a:latin typeface="Open Sans" panose="020B0606030504020204" pitchFamily="34" charset="0"/>
                <a:cs typeface="Open Sans" panose="020B0606030504020204" pitchFamily="34" charset="0"/>
              </a:defRPr>
            </a:lvl1pPr>
          </a:lstStyle>
          <a:p>
            <a:fld id="{6EFD28D7-8EED-554B-BFA1-489C6B2A4B1D}" type="slidenum">
              <a:rPr lang="en-US" smtClean="0"/>
              <a:pPr/>
              <a:t>‹#›</a:t>
            </a:fld>
            <a:endParaRPr lang="en-US" dirty="0"/>
          </a:p>
        </p:txBody>
      </p:sp>
      <p:sp>
        <p:nvSpPr>
          <p:cNvPr id="11" name="Footer Placeholder 4"/>
          <p:cNvSpPr>
            <a:spLocks noGrp="1"/>
          </p:cNvSpPr>
          <p:nvPr>
            <p:ph type="ftr" sz="quarter" idx="3"/>
          </p:nvPr>
        </p:nvSpPr>
        <p:spPr>
          <a:xfrm>
            <a:off x="219436" y="4707062"/>
            <a:ext cx="4436225" cy="153888"/>
          </a:xfrm>
          <a:prstGeom prst="rect">
            <a:avLst/>
          </a:prstGeom>
        </p:spPr>
        <p:txBody>
          <a:bodyPr vert="horz" wrap="square" lIns="0" tIns="0" rIns="0" bIns="0" rtlCol="0" anchor="ctr">
            <a:spAutoFit/>
          </a:bodyPr>
          <a:lstStyle>
            <a:lvl1pPr algn="l">
              <a:defRPr sz="1000">
                <a:solidFill>
                  <a:schemeClr val="tx1">
                    <a:alpha val="15000"/>
                  </a:schemeClr>
                </a:solidFill>
                <a:latin typeface="Open Sans" panose="020B0606030504020204" pitchFamily="34" charset="0"/>
                <a:cs typeface="Open Sans" panose="020B0606030504020204" pitchFamily="34" charset="0"/>
              </a:defRPr>
            </a:lvl1pPr>
          </a:lstStyle>
          <a:p>
            <a:r>
              <a:rPr lang="en-US" dirty="0"/>
              <a:t>Confidential</a:t>
            </a:r>
          </a:p>
        </p:txBody>
      </p:sp>
      <p:pic>
        <p:nvPicPr>
          <p:cNvPr id="8" name="Graphic 6">
            <a:extLst>
              <a:ext uri="{FF2B5EF4-FFF2-40B4-BE49-F238E27FC236}">
                <a16:creationId xmlns:a16="http://schemas.microsoft.com/office/drawing/2014/main" id="{0525CBE3-6192-F24A-89BB-41347AFC9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888" y="219438"/>
            <a:ext cx="253578" cy="342036"/>
          </a:xfrm>
          <a:prstGeom prst="rect">
            <a:avLst/>
          </a:prstGeom>
        </p:spPr>
      </p:pic>
    </p:spTree>
    <p:extLst>
      <p:ext uri="{BB962C8B-B14F-4D97-AF65-F5344CB8AC3E}">
        <p14:creationId xmlns:p14="http://schemas.microsoft.com/office/powerpoint/2010/main" val="308285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55331A0-6521-0540-9BAD-29BD059DE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539" y="0"/>
            <a:ext cx="5536133" cy="5143500"/>
          </a:xfrm>
          <a:prstGeom prst="rect">
            <a:avLst/>
          </a:prstGeom>
        </p:spPr>
      </p:pic>
      <p:sp>
        <p:nvSpPr>
          <p:cNvPr id="28" name="TextBox 27"/>
          <p:cNvSpPr txBox="1"/>
          <p:nvPr/>
        </p:nvSpPr>
        <p:spPr>
          <a:xfrm>
            <a:off x="7838631" y="2077923"/>
            <a:ext cx="914400" cy="914400"/>
          </a:xfrm>
          <a:prstGeom prst="rect">
            <a:avLst/>
          </a:prstGeom>
        </p:spPr>
        <p:txBody>
          <a:bodyPr vert="horz" wrap="none" lIns="91440" tIns="45720" rIns="91440" bIns="45720" rtlCol="0" anchor="t">
            <a:normAutofit/>
          </a:bodyPr>
          <a:lstStyle/>
          <a:p>
            <a:endParaRPr lang="en-US" dirty="0">
              <a:latin typeface="Open Sans Semibold"/>
              <a:cs typeface="Open Sans Semibold"/>
            </a:endParaRPr>
          </a:p>
        </p:txBody>
      </p:sp>
      <p:sp>
        <p:nvSpPr>
          <p:cNvPr id="14" name="Title 1"/>
          <p:cNvSpPr>
            <a:spLocks noGrp="1"/>
          </p:cNvSpPr>
          <p:nvPr>
            <p:ph type="title" hasCustomPrompt="1"/>
          </p:nvPr>
        </p:nvSpPr>
        <p:spPr>
          <a:xfrm>
            <a:off x="219437" y="219438"/>
            <a:ext cx="4034793" cy="923330"/>
          </a:xfrm>
        </p:spPr>
        <p:txBody>
          <a:bodyPr wrap="square" lIns="0" tIns="0" rIns="0" bIns="0" anchor="t">
            <a:spAutoFit/>
          </a:bodyPr>
          <a:lstStyle>
            <a:lvl1pPr algn="l">
              <a:defRPr sz="3000">
                <a:solidFill>
                  <a:srgbClr val="FFFFFF"/>
                </a:solidFill>
                <a:latin typeface="PT Serif"/>
                <a:cs typeface="PT Serif"/>
              </a:defRPr>
            </a:lvl1pPr>
          </a:lstStyle>
          <a:p>
            <a:r>
              <a:rPr lang="en-US" dirty="0"/>
              <a:t>Click to add section header</a:t>
            </a:r>
          </a:p>
        </p:txBody>
      </p:sp>
      <p:sp>
        <p:nvSpPr>
          <p:cNvPr id="15" name="Content Placeholder 2"/>
          <p:cNvSpPr>
            <a:spLocks noGrp="1"/>
          </p:cNvSpPr>
          <p:nvPr>
            <p:ph idx="1" hasCustomPrompt="1"/>
          </p:nvPr>
        </p:nvSpPr>
        <p:spPr>
          <a:xfrm>
            <a:off x="219438" y="1580568"/>
            <a:ext cx="4034792" cy="994709"/>
          </a:xfrm>
        </p:spPr>
        <p:txBody>
          <a:bodyPr lIns="0" tIns="0" rIns="0" bIns="0">
            <a:normAutofit/>
          </a:bodyPr>
          <a:lstStyle>
            <a:lvl1pPr marL="0" indent="0">
              <a:lnSpc>
                <a:spcPct val="100000"/>
              </a:lnSpc>
              <a:spcBef>
                <a:spcPts val="2000"/>
              </a:spcBef>
              <a:buClr>
                <a:srgbClr val="1768CD"/>
              </a:buClr>
              <a:buFont typeface="Arial"/>
              <a:buNone/>
              <a:defRPr sz="1800" baseline="0">
                <a:latin typeface="Open Sans Semibold"/>
                <a:cs typeface="Open Sans Semibold"/>
              </a:defRPr>
            </a:lvl1pPr>
            <a:lvl2pPr marL="742950" indent="-285750">
              <a:spcBef>
                <a:spcPts val="2000"/>
              </a:spcBef>
              <a:buClr>
                <a:srgbClr val="1768CD"/>
              </a:buClr>
              <a:buFont typeface="Arial"/>
              <a:buChar char="•"/>
              <a:defRPr sz="1800">
                <a:latin typeface="Open Sans Semibold"/>
                <a:cs typeface="Open Sans Semibold"/>
              </a:defRPr>
            </a:lvl2pPr>
            <a:lvl3pPr marL="1143000" indent="-228600">
              <a:spcBef>
                <a:spcPts val="2000"/>
              </a:spcBef>
              <a:buClr>
                <a:srgbClr val="1768CD"/>
              </a:buClr>
              <a:buFont typeface="Arial"/>
              <a:buChar char="•"/>
              <a:defRPr sz="1800">
                <a:latin typeface="Open Sans Semibold"/>
                <a:cs typeface="Open Sans Semibold"/>
              </a:defRPr>
            </a:lvl3pPr>
            <a:lvl4pPr marL="1600200" indent="-228600">
              <a:spcBef>
                <a:spcPts val="2000"/>
              </a:spcBef>
              <a:buClr>
                <a:srgbClr val="1768CD"/>
              </a:buClr>
              <a:buFont typeface="Arial"/>
              <a:buChar char="•"/>
              <a:defRPr sz="1800">
                <a:latin typeface="Open Sans Semibold"/>
                <a:cs typeface="Open Sans Semibold"/>
              </a:defRPr>
            </a:lvl4pPr>
            <a:lvl5pPr marL="2057400" indent="-228600">
              <a:spcBef>
                <a:spcPts val="2000"/>
              </a:spcBef>
              <a:buClr>
                <a:srgbClr val="1768CD"/>
              </a:buClr>
              <a:buFont typeface="Arial"/>
              <a:buChar char="•"/>
              <a:defRPr sz="1800">
                <a:latin typeface="Open Sans Semibold"/>
                <a:cs typeface="Open Sans Semibold"/>
              </a:defRPr>
            </a:lvl5pPr>
          </a:lstStyle>
          <a:p>
            <a:pPr lvl="0"/>
            <a:r>
              <a:rPr lang="en-US" dirty="0"/>
              <a:t>Click to add section sub header</a:t>
            </a:r>
          </a:p>
        </p:txBody>
      </p:sp>
      <p:sp>
        <p:nvSpPr>
          <p:cNvPr id="9" name="Slide Number Placeholder 5"/>
          <p:cNvSpPr>
            <a:spLocks noGrp="1"/>
          </p:cNvSpPr>
          <p:nvPr>
            <p:ph type="sldNum" sz="quarter" idx="4"/>
          </p:nvPr>
        </p:nvSpPr>
        <p:spPr>
          <a:xfrm>
            <a:off x="6790963" y="4707062"/>
            <a:ext cx="2133600" cy="153888"/>
          </a:xfrm>
          <a:prstGeom prst="rect">
            <a:avLst/>
          </a:prstGeom>
        </p:spPr>
        <p:txBody>
          <a:bodyPr vert="horz" lIns="0" tIns="0" rIns="0" bIns="0" rtlCol="0" anchor="ctr">
            <a:spAutoFit/>
          </a:bodyPr>
          <a:lstStyle>
            <a:lvl1pPr algn="r">
              <a:defRPr sz="1000">
                <a:solidFill>
                  <a:schemeClr val="tx1">
                    <a:alpha val="85000"/>
                  </a:schemeClr>
                </a:solidFill>
                <a:latin typeface="Open Sans" panose="020B0606030504020204" pitchFamily="34" charset="0"/>
                <a:cs typeface="Open Sans" panose="020B0606030504020204" pitchFamily="34" charset="0"/>
              </a:defRPr>
            </a:lvl1pPr>
          </a:lstStyle>
          <a:p>
            <a:fld id="{6EFD28D7-8EED-554B-BFA1-489C6B2A4B1D}" type="slidenum">
              <a:rPr lang="en-US" smtClean="0"/>
              <a:pPr/>
              <a:t>‹#›</a:t>
            </a:fld>
            <a:endParaRPr lang="en-US" dirty="0"/>
          </a:p>
        </p:txBody>
      </p:sp>
      <p:pic>
        <p:nvPicPr>
          <p:cNvPr id="8" name="Image">
            <a:extLst>
              <a:ext uri="{FF2B5EF4-FFF2-40B4-BE49-F238E27FC236}">
                <a16:creationId xmlns:a16="http://schemas.microsoft.com/office/drawing/2014/main" id="{3DF50DA6-35BF-674F-AE5E-B0584ACC2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641" y="4562883"/>
            <a:ext cx="1137408" cy="288357"/>
          </a:xfrm>
          <a:prstGeom prst="rect">
            <a:avLst/>
          </a:prstGeom>
          <a:ln w="12700">
            <a:miter lim="400000"/>
          </a:ln>
        </p:spPr>
      </p:pic>
    </p:spTree>
    <p:extLst>
      <p:ext uri="{BB962C8B-B14F-4D97-AF65-F5344CB8AC3E}">
        <p14:creationId xmlns:p14="http://schemas.microsoft.com/office/powerpoint/2010/main" val="166824385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full-screen">
    <p:bg>
      <p:bgPr>
        <a:solidFill>
          <a:schemeClr val="accent3"/>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0"/>
            <a:ext cx="9144000" cy="5143500"/>
          </a:xfrm>
        </p:spPr>
        <p:txBody>
          <a:bodyPr anchor="ctr">
            <a:normAutofit/>
          </a:bodyPr>
          <a:lstStyle>
            <a:lvl1pPr marL="0" indent="0" algn="ctr">
              <a:buNone/>
              <a:defRPr sz="1400" baseline="0">
                <a:solidFill>
                  <a:schemeClr val="bg1"/>
                </a:solidFill>
                <a:latin typeface="Open Sans"/>
                <a:cs typeface="Open Sans"/>
              </a:defRPr>
            </a:lvl1pPr>
          </a:lstStyle>
          <a:p>
            <a:r>
              <a:rPr lang="en-US" dirty="0"/>
              <a:t>Add background image</a:t>
            </a:r>
          </a:p>
        </p:txBody>
      </p:sp>
      <p:sp>
        <p:nvSpPr>
          <p:cNvPr id="5" name="Content Placeholder 2"/>
          <p:cNvSpPr>
            <a:spLocks noGrp="1"/>
          </p:cNvSpPr>
          <p:nvPr>
            <p:ph idx="10"/>
          </p:nvPr>
        </p:nvSpPr>
        <p:spPr>
          <a:xfrm>
            <a:off x="4220309" y="627530"/>
            <a:ext cx="4296164" cy="338554"/>
          </a:xfrm>
        </p:spPr>
        <p:txBody>
          <a:bodyPr lIns="0" tIns="0" rIns="0" bIns="0">
            <a:spAutoFit/>
          </a:bodyPr>
          <a:lstStyle>
            <a:lvl1pPr marL="0" indent="0" algn="l">
              <a:spcBef>
                <a:spcPts val="0"/>
              </a:spcBef>
              <a:buClr>
                <a:srgbClr val="1768CD"/>
              </a:buClr>
              <a:buFont typeface="Arial"/>
              <a:buNone/>
              <a:defRPr sz="2200">
                <a:solidFill>
                  <a:srgbClr val="FFFFFF"/>
                </a:solidFill>
                <a:latin typeface="PT Serif"/>
                <a:cs typeface="PT Serif"/>
              </a:defRPr>
            </a:lvl1pPr>
            <a:lvl2pPr marL="457200" indent="0" algn="l">
              <a:spcBef>
                <a:spcPts val="2000"/>
              </a:spcBef>
              <a:buClr>
                <a:srgbClr val="1768CD"/>
              </a:buClr>
              <a:buFont typeface="Arial"/>
              <a:buNone/>
              <a:defRPr sz="1800">
                <a:solidFill>
                  <a:srgbClr val="1768CD"/>
                </a:solidFill>
                <a:latin typeface="PT Serif"/>
                <a:cs typeface="PT Serif"/>
              </a:defRPr>
            </a:lvl2pPr>
            <a:lvl3pPr marL="914400" indent="0" algn="l">
              <a:spcBef>
                <a:spcPts val="2000"/>
              </a:spcBef>
              <a:buClr>
                <a:srgbClr val="1768CD"/>
              </a:buClr>
              <a:buFont typeface="Arial"/>
              <a:buNone/>
              <a:defRPr sz="1800">
                <a:solidFill>
                  <a:srgbClr val="1768CD"/>
                </a:solidFill>
                <a:latin typeface="PT Serif"/>
                <a:cs typeface="PT Serif"/>
              </a:defRPr>
            </a:lvl3pPr>
            <a:lvl4pPr marL="1371600" indent="0" algn="l">
              <a:spcBef>
                <a:spcPts val="2000"/>
              </a:spcBef>
              <a:buClr>
                <a:srgbClr val="1768CD"/>
              </a:buClr>
              <a:buFont typeface="Arial"/>
              <a:buNone/>
              <a:defRPr sz="1800">
                <a:solidFill>
                  <a:srgbClr val="1768CD"/>
                </a:solidFill>
                <a:latin typeface="PT Serif"/>
                <a:cs typeface="PT Serif"/>
              </a:defRPr>
            </a:lvl4pPr>
            <a:lvl5pPr marL="1828800" indent="0" algn="l">
              <a:spcBef>
                <a:spcPts val="2000"/>
              </a:spcBef>
              <a:buClr>
                <a:srgbClr val="1768CD"/>
              </a:buClr>
              <a:buFont typeface="Arial"/>
              <a:buNone/>
              <a:defRPr sz="1800">
                <a:solidFill>
                  <a:srgbClr val="1768CD"/>
                </a:solidFill>
                <a:latin typeface="PT Serif"/>
                <a:cs typeface="PT Serif"/>
              </a:defRPr>
            </a:lvl5pPr>
          </a:lstStyle>
          <a:p>
            <a:pPr lvl="0"/>
            <a:r>
              <a:rPr lang="en-US"/>
              <a:t>Edit Master text styles</a:t>
            </a:r>
          </a:p>
        </p:txBody>
      </p:sp>
      <p:sp>
        <p:nvSpPr>
          <p:cNvPr id="7" name="Slide Number Placeholder 5"/>
          <p:cNvSpPr>
            <a:spLocks noGrp="1"/>
          </p:cNvSpPr>
          <p:nvPr>
            <p:ph type="sldNum" sz="quarter" idx="4"/>
          </p:nvPr>
        </p:nvSpPr>
        <p:spPr>
          <a:xfrm>
            <a:off x="6790963" y="4707062"/>
            <a:ext cx="2133600" cy="153888"/>
          </a:xfrm>
          <a:prstGeom prst="rect">
            <a:avLst/>
          </a:prstGeom>
        </p:spPr>
        <p:txBody>
          <a:bodyPr vert="horz" lIns="0" tIns="0" rIns="0" bIns="0" rtlCol="0" anchor="ctr">
            <a:spAutoFit/>
          </a:bodyPr>
          <a:lstStyle>
            <a:lvl1pPr algn="r">
              <a:defRPr sz="1000">
                <a:solidFill>
                  <a:schemeClr val="bg1">
                    <a:alpha val="85000"/>
                  </a:schemeClr>
                </a:solidFill>
                <a:latin typeface="Open Sans" panose="020B0606030504020204" pitchFamily="34" charset="0"/>
                <a:cs typeface="Open Sans" panose="020B0606030504020204" pitchFamily="34" charset="0"/>
              </a:defRPr>
            </a:lvl1pPr>
          </a:lstStyle>
          <a:p>
            <a:fld id="{6EFD28D7-8EED-554B-BFA1-489C6B2A4B1D}" type="slidenum">
              <a:rPr lang="en-US" smtClean="0"/>
              <a:pPr/>
              <a:t>‹#›</a:t>
            </a:fld>
            <a:endParaRPr lang="en-US" dirty="0"/>
          </a:p>
        </p:txBody>
      </p:sp>
      <p:sp>
        <p:nvSpPr>
          <p:cNvPr id="9" name="Footer Placeholder 4"/>
          <p:cNvSpPr>
            <a:spLocks noGrp="1"/>
          </p:cNvSpPr>
          <p:nvPr>
            <p:ph type="ftr" sz="quarter" idx="3"/>
          </p:nvPr>
        </p:nvSpPr>
        <p:spPr>
          <a:xfrm>
            <a:off x="219436" y="4707062"/>
            <a:ext cx="4436225" cy="153888"/>
          </a:xfrm>
          <a:prstGeom prst="rect">
            <a:avLst/>
          </a:prstGeom>
        </p:spPr>
        <p:txBody>
          <a:bodyPr vert="horz" wrap="square" lIns="0" tIns="0" rIns="0" bIns="0" rtlCol="0" anchor="ctr">
            <a:spAutoFit/>
          </a:bodyPr>
          <a:lstStyle>
            <a:lvl1pPr algn="l">
              <a:defRPr sz="1000">
                <a:solidFill>
                  <a:schemeClr val="bg1">
                    <a:alpha val="85000"/>
                  </a:schemeClr>
                </a:solidFill>
                <a:latin typeface="Open Sans" panose="020B0606030504020204" pitchFamily="34" charset="0"/>
                <a:cs typeface="Open Sans" panose="020B0606030504020204" pitchFamily="34" charset="0"/>
              </a:defRPr>
            </a:lvl1pPr>
          </a:lstStyle>
          <a:p>
            <a:r>
              <a:rPr lang="en-US" dirty="0"/>
              <a:t>Confidential</a:t>
            </a:r>
          </a:p>
        </p:txBody>
      </p:sp>
    </p:spTree>
    <p:extLst>
      <p:ext uri="{BB962C8B-B14F-4D97-AF65-F5344CB8AC3E}">
        <p14:creationId xmlns:p14="http://schemas.microsoft.com/office/powerpoint/2010/main" val="16381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000374" y="3633612"/>
            <a:ext cx="5143254" cy="246221"/>
          </a:xfrm>
        </p:spPr>
        <p:txBody>
          <a:bodyPr lIns="0" tIns="0" rIns="0" bIns="0">
            <a:spAutoFit/>
          </a:bodyPr>
          <a:lstStyle>
            <a:lvl1pPr marL="0" indent="0" algn="ctr">
              <a:spcBef>
                <a:spcPts val="0"/>
              </a:spcBef>
              <a:buClr>
                <a:srgbClr val="1768CD"/>
              </a:buClr>
              <a:buFont typeface="Arial"/>
              <a:buNone/>
              <a:defRPr sz="1600" baseline="0">
                <a:solidFill>
                  <a:schemeClr val="tx2"/>
                </a:solidFill>
                <a:latin typeface="+mn-lt"/>
                <a:cs typeface="Open Sans" panose="020B0606030504020204" pitchFamily="34" charset="0"/>
              </a:defRPr>
            </a:lvl1pPr>
            <a:lvl2pPr marL="457200" indent="0">
              <a:spcBef>
                <a:spcPts val="2000"/>
              </a:spcBef>
              <a:buClr>
                <a:srgbClr val="1768CD"/>
              </a:buClr>
              <a:buFont typeface="Arial"/>
              <a:buNone/>
              <a:defRPr sz="1400">
                <a:latin typeface="Open Sans Regular"/>
                <a:cs typeface="Open Sans Regular"/>
              </a:defRPr>
            </a:lvl2pPr>
            <a:lvl3pPr marL="914400" indent="0">
              <a:spcBef>
                <a:spcPts val="2000"/>
              </a:spcBef>
              <a:buClr>
                <a:srgbClr val="1768CD"/>
              </a:buClr>
              <a:buFont typeface="Arial"/>
              <a:buNone/>
              <a:defRPr sz="1400">
                <a:latin typeface="Open Sans Regular"/>
                <a:cs typeface="Open Sans Regular"/>
              </a:defRPr>
            </a:lvl3pPr>
            <a:lvl4pPr marL="1371600" indent="0">
              <a:spcBef>
                <a:spcPts val="2000"/>
              </a:spcBef>
              <a:buClr>
                <a:srgbClr val="1768CD"/>
              </a:buClr>
              <a:buFont typeface="Arial"/>
              <a:buNone/>
              <a:defRPr sz="1400">
                <a:latin typeface="Open Sans Regular"/>
                <a:cs typeface="Open Sans Regular"/>
              </a:defRPr>
            </a:lvl4pPr>
            <a:lvl5pPr marL="1828800" indent="0">
              <a:spcBef>
                <a:spcPts val="2000"/>
              </a:spcBef>
              <a:buClr>
                <a:srgbClr val="1768CD"/>
              </a:buClr>
              <a:buFont typeface="Arial"/>
              <a:buNone/>
              <a:defRPr sz="1400">
                <a:latin typeface="Open Sans Regular"/>
                <a:cs typeface="Open Sans Regular"/>
              </a:defRPr>
            </a:lvl5pPr>
          </a:lstStyle>
          <a:p>
            <a:pPr lvl="0"/>
            <a:r>
              <a:rPr lang="en-US" dirty="0"/>
              <a:t>Click to mention author</a:t>
            </a:r>
          </a:p>
        </p:txBody>
      </p:sp>
      <p:sp>
        <p:nvSpPr>
          <p:cNvPr id="10" name="Slide Number Placeholder 5"/>
          <p:cNvSpPr>
            <a:spLocks noGrp="1"/>
          </p:cNvSpPr>
          <p:nvPr>
            <p:ph type="sldNum" sz="quarter" idx="4"/>
          </p:nvPr>
        </p:nvSpPr>
        <p:spPr>
          <a:xfrm>
            <a:off x="6790963" y="4707062"/>
            <a:ext cx="2133600" cy="153888"/>
          </a:xfrm>
          <a:prstGeom prst="rect">
            <a:avLst/>
          </a:prstGeom>
        </p:spPr>
        <p:txBody>
          <a:bodyPr vert="horz" lIns="0" tIns="0" rIns="0" bIns="0" rtlCol="0" anchor="ctr">
            <a:spAutoFit/>
          </a:bodyPr>
          <a:lstStyle>
            <a:lvl1pPr algn="r">
              <a:defRPr sz="1000">
                <a:solidFill>
                  <a:schemeClr val="tx1">
                    <a:alpha val="15000"/>
                  </a:schemeClr>
                </a:solidFill>
                <a:latin typeface="Open Sans" panose="020B0606030504020204" pitchFamily="34" charset="0"/>
                <a:cs typeface="Open Sans" panose="020B0606030504020204" pitchFamily="34" charset="0"/>
              </a:defRPr>
            </a:lvl1pPr>
          </a:lstStyle>
          <a:p>
            <a:fld id="{6EFD28D7-8EED-554B-BFA1-489C6B2A4B1D}" type="slidenum">
              <a:rPr lang="en-US" smtClean="0"/>
              <a:pPr/>
              <a:t>‹#›</a:t>
            </a:fld>
            <a:endParaRPr lang="en-US" dirty="0"/>
          </a:p>
        </p:txBody>
      </p:sp>
      <p:sp>
        <p:nvSpPr>
          <p:cNvPr id="14" name="Content Placeholder 2"/>
          <p:cNvSpPr>
            <a:spLocks noGrp="1"/>
          </p:cNvSpPr>
          <p:nvPr>
            <p:ph idx="14" hasCustomPrompt="1"/>
          </p:nvPr>
        </p:nvSpPr>
        <p:spPr>
          <a:xfrm>
            <a:off x="2000374" y="1150062"/>
            <a:ext cx="5143254" cy="2189532"/>
          </a:xfrm>
        </p:spPr>
        <p:txBody>
          <a:bodyPr lIns="0" tIns="0" rIns="0" bIns="0" anchor="ctr">
            <a:normAutofit/>
          </a:bodyPr>
          <a:lstStyle>
            <a:lvl1pPr marL="0" indent="0" algn="ctr">
              <a:spcBef>
                <a:spcPts val="2000"/>
              </a:spcBef>
              <a:buClr>
                <a:srgbClr val="1768CD"/>
              </a:buClr>
              <a:buFont typeface="Arial"/>
              <a:buNone/>
              <a:defRPr sz="2400">
                <a:solidFill>
                  <a:schemeClr val="tx2"/>
                </a:solidFill>
                <a:latin typeface="PT Serif"/>
                <a:cs typeface="PT Serif"/>
              </a:defRPr>
            </a:lvl1pPr>
            <a:lvl2pPr marL="457200" indent="0" algn="l">
              <a:spcBef>
                <a:spcPts val="2000"/>
              </a:spcBef>
              <a:buClr>
                <a:srgbClr val="1768CD"/>
              </a:buClr>
              <a:buFont typeface="Arial"/>
              <a:buNone/>
              <a:defRPr sz="1800">
                <a:solidFill>
                  <a:srgbClr val="1768CD"/>
                </a:solidFill>
                <a:latin typeface="PT Serif"/>
                <a:cs typeface="PT Serif"/>
              </a:defRPr>
            </a:lvl2pPr>
            <a:lvl3pPr marL="914400" indent="0" algn="l">
              <a:spcBef>
                <a:spcPts val="2000"/>
              </a:spcBef>
              <a:buClr>
                <a:srgbClr val="1768CD"/>
              </a:buClr>
              <a:buFont typeface="Arial"/>
              <a:buNone/>
              <a:defRPr sz="1800">
                <a:solidFill>
                  <a:srgbClr val="1768CD"/>
                </a:solidFill>
                <a:latin typeface="PT Serif"/>
                <a:cs typeface="PT Serif"/>
              </a:defRPr>
            </a:lvl3pPr>
            <a:lvl4pPr marL="1371600" indent="0" algn="l">
              <a:spcBef>
                <a:spcPts val="2000"/>
              </a:spcBef>
              <a:buClr>
                <a:srgbClr val="1768CD"/>
              </a:buClr>
              <a:buFont typeface="Arial"/>
              <a:buNone/>
              <a:defRPr sz="1800">
                <a:solidFill>
                  <a:srgbClr val="1768CD"/>
                </a:solidFill>
                <a:latin typeface="PT Serif"/>
                <a:cs typeface="PT Serif"/>
              </a:defRPr>
            </a:lvl4pPr>
            <a:lvl5pPr marL="1828800" indent="0" algn="l">
              <a:spcBef>
                <a:spcPts val="2000"/>
              </a:spcBef>
              <a:buClr>
                <a:srgbClr val="1768CD"/>
              </a:buClr>
              <a:buFont typeface="Arial"/>
              <a:buNone/>
              <a:defRPr sz="1800">
                <a:solidFill>
                  <a:srgbClr val="1768CD"/>
                </a:solidFill>
                <a:latin typeface="PT Serif"/>
                <a:cs typeface="PT Serif"/>
              </a:defRPr>
            </a:lvl5pPr>
          </a:lstStyle>
          <a:p>
            <a:pPr lvl="0"/>
            <a:r>
              <a:rPr lang="en-US" dirty="0"/>
              <a:t>Click to add quote</a:t>
            </a:r>
          </a:p>
        </p:txBody>
      </p:sp>
      <p:sp>
        <p:nvSpPr>
          <p:cNvPr id="11" name="Footer Placeholder 4"/>
          <p:cNvSpPr>
            <a:spLocks noGrp="1"/>
          </p:cNvSpPr>
          <p:nvPr>
            <p:ph type="ftr" sz="quarter" idx="3"/>
          </p:nvPr>
        </p:nvSpPr>
        <p:spPr>
          <a:xfrm>
            <a:off x="219436" y="4707062"/>
            <a:ext cx="4436225" cy="153888"/>
          </a:xfrm>
          <a:prstGeom prst="rect">
            <a:avLst/>
          </a:prstGeom>
        </p:spPr>
        <p:txBody>
          <a:bodyPr vert="horz" wrap="square" lIns="0" tIns="0" rIns="0" bIns="0" rtlCol="0" anchor="ctr">
            <a:spAutoFit/>
          </a:bodyPr>
          <a:lstStyle>
            <a:lvl1pPr algn="l">
              <a:defRPr sz="1000">
                <a:solidFill>
                  <a:schemeClr val="tx1">
                    <a:alpha val="15000"/>
                  </a:schemeClr>
                </a:solidFill>
                <a:latin typeface="Open Sans" panose="020B0606030504020204" pitchFamily="34" charset="0"/>
                <a:cs typeface="Open Sans" panose="020B0606030504020204" pitchFamily="34" charset="0"/>
              </a:defRPr>
            </a:lvl1pPr>
          </a:lstStyle>
          <a:p>
            <a:r>
              <a:rPr lang="en-US" dirty="0"/>
              <a:t>Confidential</a:t>
            </a:r>
          </a:p>
        </p:txBody>
      </p:sp>
      <p:grpSp>
        <p:nvGrpSpPr>
          <p:cNvPr id="2" name="Group 1"/>
          <p:cNvGrpSpPr/>
          <p:nvPr/>
        </p:nvGrpSpPr>
        <p:grpSpPr>
          <a:xfrm>
            <a:off x="1413546" y="1236345"/>
            <a:ext cx="310479" cy="144000"/>
            <a:chOff x="986826" y="1228725"/>
            <a:chExt cx="310479" cy="144000"/>
          </a:xfrm>
        </p:grpSpPr>
        <p:sp>
          <p:nvSpPr>
            <p:cNvPr id="9" name="Freeform 8"/>
            <p:cNvSpPr>
              <a:spLocks/>
            </p:cNvSpPr>
            <p:nvPr/>
          </p:nvSpPr>
          <p:spPr bwMode="auto">
            <a:xfrm rot="5400000">
              <a:off x="1153305" y="1228725"/>
              <a:ext cx="144000" cy="144000"/>
            </a:xfrm>
            <a:custGeom>
              <a:avLst/>
              <a:gdLst>
                <a:gd name="T0" fmla="*/ 479 w 520"/>
                <a:gd name="T1" fmla="*/ 519 h 520"/>
                <a:gd name="T2" fmla="*/ 519 w 520"/>
                <a:gd name="T3" fmla="*/ 519 h 520"/>
                <a:gd name="T4" fmla="*/ 519 w 520"/>
                <a:gd name="T5" fmla="*/ 479 h 520"/>
                <a:gd name="T6" fmla="*/ 407 w 520"/>
                <a:gd name="T7" fmla="*/ 113 h 520"/>
                <a:gd name="T8" fmla="*/ 41 w 520"/>
                <a:gd name="T9" fmla="*/ 1 h 520"/>
                <a:gd name="T10" fmla="*/ 1 w 520"/>
                <a:gd name="T11" fmla="*/ 1 h 520"/>
                <a:gd name="T12" fmla="*/ 1 w 520"/>
                <a:gd name="T13" fmla="*/ 41 h 520"/>
                <a:gd name="T14" fmla="*/ 113 w 520"/>
                <a:gd name="T15" fmla="*/ 407 h 520"/>
                <a:gd name="T16" fmla="*/ 479 w 520"/>
                <a:gd name="T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20">
                  <a:moveTo>
                    <a:pt x="479" y="519"/>
                  </a:moveTo>
                  <a:cubicBezTo>
                    <a:pt x="519" y="519"/>
                    <a:pt x="519" y="519"/>
                    <a:pt x="519" y="519"/>
                  </a:cubicBezTo>
                  <a:cubicBezTo>
                    <a:pt x="519" y="479"/>
                    <a:pt x="519" y="479"/>
                    <a:pt x="519" y="479"/>
                  </a:cubicBezTo>
                  <a:cubicBezTo>
                    <a:pt x="520" y="400"/>
                    <a:pt x="509" y="216"/>
                    <a:pt x="407" y="113"/>
                  </a:cubicBezTo>
                  <a:cubicBezTo>
                    <a:pt x="304" y="11"/>
                    <a:pt x="120" y="0"/>
                    <a:pt x="41" y="1"/>
                  </a:cubicBezTo>
                  <a:cubicBezTo>
                    <a:pt x="1" y="1"/>
                    <a:pt x="1" y="1"/>
                    <a:pt x="1" y="1"/>
                  </a:cubicBezTo>
                  <a:cubicBezTo>
                    <a:pt x="1" y="41"/>
                    <a:pt x="1" y="41"/>
                    <a:pt x="1" y="41"/>
                  </a:cubicBezTo>
                  <a:cubicBezTo>
                    <a:pt x="0" y="120"/>
                    <a:pt x="11" y="304"/>
                    <a:pt x="113" y="407"/>
                  </a:cubicBezTo>
                  <a:cubicBezTo>
                    <a:pt x="216" y="509"/>
                    <a:pt x="400" y="520"/>
                    <a:pt x="479" y="51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Freeform 12"/>
            <p:cNvSpPr>
              <a:spLocks/>
            </p:cNvSpPr>
            <p:nvPr/>
          </p:nvSpPr>
          <p:spPr bwMode="auto">
            <a:xfrm rot="5400000">
              <a:off x="986826" y="1228725"/>
              <a:ext cx="144000" cy="144000"/>
            </a:xfrm>
            <a:custGeom>
              <a:avLst/>
              <a:gdLst>
                <a:gd name="T0" fmla="*/ 479 w 520"/>
                <a:gd name="T1" fmla="*/ 519 h 520"/>
                <a:gd name="T2" fmla="*/ 519 w 520"/>
                <a:gd name="T3" fmla="*/ 519 h 520"/>
                <a:gd name="T4" fmla="*/ 519 w 520"/>
                <a:gd name="T5" fmla="*/ 479 h 520"/>
                <a:gd name="T6" fmla="*/ 407 w 520"/>
                <a:gd name="T7" fmla="*/ 113 h 520"/>
                <a:gd name="T8" fmla="*/ 41 w 520"/>
                <a:gd name="T9" fmla="*/ 1 h 520"/>
                <a:gd name="T10" fmla="*/ 1 w 520"/>
                <a:gd name="T11" fmla="*/ 1 h 520"/>
                <a:gd name="T12" fmla="*/ 1 w 520"/>
                <a:gd name="T13" fmla="*/ 41 h 520"/>
                <a:gd name="T14" fmla="*/ 113 w 520"/>
                <a:gd name="T15" fmla="*/ 407 h 520"/>
                <a:gd name="T16" fmla="*/ 479 w 520"/>
                <a:gd name="T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20">
                  <a:moveTo>
                    <a:pt x="479" y="519"/>
                  </a:moveTo>
                  <a:cubicBezTo>
                    <a:pt x="519" y="519"/>
                    <a:pt x="519" y="519"/>
                    <a:pt x="519" y="519"/>
                  </a:cubicBezTo>
                  <a:cubicBezTo>
                    <a:pt x="519" y="479"/>
                    <a:pt x="519" y="479"/>
                    <a:pt x="519" y="479"/>
                  </a:cubicBezTo>
                  <a:cubicBezTo>
                    <a:pt x="520" y="400"/>
                    <a:pt x="509" y="216"/>
                    <a:pt x="407" y="113"/>
                  </a:cubicBezTo>
                  <a:cubicBezTo>
                    <a:pt x="304" y="11"/>
                    <a:pt x="120" y="0"/>
                    <a:pt x="41" y="1"/>
                  </a:cubicBezTo>
                  <a:cubicBezTo>
                    <a:pt x="1" y="1"/>
                    <a:pt x="1" y="1"/>
                    <a:pt x="1" y="1"/>
                  </a:cubicBezTo>
                  <a:cubicBezTo>
                    <a:pt x="1" y="41"/>
                    <a:pt x="1" y="41"/>
                    <a:pt x="1" y="41"/>
                  </a:cubicBezTo>
                  <a:cubicBezTo>
                    <a:pt x="0" y="120"/>
                    <a:pt x="11" y="304"/>
                    <a:pt x="113" y="407"/>
                  </a:cubicBezTo>
                  <a:cubicBezTo>
                    <a:pt x="216" y="509"/>
                    <a:pt x="400" y="520"/>
                    <a:pt x="479" y="51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grpSp>
      <p:grpSp>
        <p:nvGrpSpPr>
          <p:cNvPr id="15" name="Group 14"/>
          <p:cNvGrpSpPr/>
          <p:nvPr/>
        </p:nvGrpSpPr>
        <p:grpSpPr>
          <a:xfrm>
            <a:off x="7430199" y="2978513"/>
            <a:ext cx="310479" cy="144000"/>
            <a:chOff x="986826" y="1228725"/>
            <a:chExt cx="310479" cy="144000"/>
          </a:xfrm>
        </p:grpSpPr>
        <p:sp>
          <p:nvSpPr>
            <p:cNvPr id="16" name="Freeform 15"/>
            <p:cNvSpPr>
              <a:spLocks/>
            </p:cNvSpPr>
            <p:nvPr/>
          </p:nvSpPr>
          <p:spPr bwMode="auto">
            <a:xfrm rot="5400000">
              <a:off x="1153305" y="1228725"/>
              <a:ext cx="144000" cy="144000"/>
            </a:xfrm>
            <a:custGeom>
              <a:avLst/>
              <a:gdLst>
                <a:gd name="T0" fmla="*/ 479 w 520"/>
                <a:gd name="T1" fmla="*/ 519 h 520"/>
                <a:gd name="T2" fmla="*/ 519 w 520"/>
                <a:gd name="T3" fmla="*/ 519 h 520"/>
                <a:gd name="T4" fmla="*/ 519 w 520"/>
                <a:gd name="T5" fmla="*/ 479 h 520"/>
                <a:gd name="T6" fmla="*/ 407 w 520"/>
                <a:gd name="T7" fmla="*/ 113 h 520"/>
                <a:gd name="T8" fmla="*/ 41 w 520"/>
                <a:gd name="T9" fmla="*/ 1 h 520"/>
                <a:gd name="T10" fmla="*/ 1 w 520"/>
                <a:gd name="T11" fmla="*/ 1 h 520"/>
                <a:gd name="T12" fmla="*/ 1 w 520"/>
                <a:gd name="T13" fmla="*/ 41 h 520"/>
                <a:gd name="T14" fmla="*/ 113 w 520"/>
                <a:gd name="T15" fmla="*/ 407 h 520"/>
                <a:gd name="T16" fmla="*/ 479 w 520"/>
                <a:gd name="T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20">
                  <a:moveTo>
                    <a:pt x="479" y="519"/>
                  </a:moveTo>
                  <a:cubicBezTo>
                    <a:pt x="519" y="519"/>
                    <a:pt x="519" y="519"/>
                    <a:pt x="519" y="519"/>
                  </a:cubicBezTo>
                  <a:cubicBezTo>
                    <a:pt x="519" y="479"/>
                    <a:pt x="519" y="479"/>
                    <a:pt x="519" y="479"/>
                  </a:cubicBezTo>
                  <a:cubicBezTo>
                    <a:pt x="520" y="400"/>
                    <a:pt x="509" y="216"/>
                    <a:pt x="407" y="113"/>
                  </a:cubicBezTo>
                  <a:cubicBezTo>
                    <a:pt x="304" y="11"/>
                    <a:pt x="120" y="0"/>
                    <a:pt x="41" y="1"/>
                  </a:cubicBezTo>
                  <a:cubicBezTo>
                    <a:pt x="1" y="1"/>
                    <a:pt x="1" y="1"/>
                    <a:pt x="1" y="1"/>
                  </a:cubicBezTo>
                  <a:cubicBezTo>
                    <a:pt x="1" y="41"/>
                    <a:pt x="1" y="41"/>
                    <a:pt x="1" y="41"/>
                  </a:cubicBezTo>
                  <a:cubicBezTo>
                    <a:pt x="0" y="120"/>
                    <a:pt x="11" y="304"/>
                    <a:pt x="113" y="407"/>
                  </a:cubicBezTo>
                  <a:cubicBezTo>
                    <a:pt x="216" y="509"/>
                    <a:pt x="400" y="520"/>
                    <a:pt x="479" y="51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Freeform 16"/>
            <p:cNvSpPr>
              <a:spLocks/>
            </p:cNvSpPr>
            <p:nvPr/>
          </p:nvSpPr>
          <p:spPr bwMode="auto">
            <a:xfrm rot="5400000">
              <a:off x="986826" y="1228725"/>
              <a:ext cx="144000" cy="144000"/>
            </a:xfrm>
            <a:custGeom>
              <a:avLst/>
              <a:gdLst>
                <a:gd name="T0" fmla="*/ 479 w 520"/>
                <a:gd name="T1" fmla="*/ 519 h 520"/>
                <a:gd name="T2" fmla="*/ 519 w 520"/>
                <a:gd name="T3" fmla="*/ 519 h 520"/>
                <a:gd name="T4" fmla="*/ 519 w 520"/>
                <a:gd name="T5" fmla="*/ 479 h 520"/>
                <a:gd name="T6" fmla="*/ 407 w 520"/>
                <a:gd name="T7" fmla="*/ 113 h 520"/>
                <a:gd name="T8" fmla="*/ 41 w 520"/>
                <a:gd name="T9" fmla="*/ 1 h 520"/>
                <a:gd name="T10" fmla="*/ 1 w 520"/>
                <a:gd name="T11" fmla="*/ 1 h 520"/>
                <a:gd name="T12" fmla="*/ 1 w 520"/>
                <a:gd name="T13" fmla="*/ 41 h 520"/>
                <a:gd name="T14" fmla="*/ 113 w 520"/>
                <a:gd name="T15" fmla="*/ 407 h 520"/>
                <a:gd name="T16" fmla="*/ 479 w 520"/>
                <a:gd name="T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20">
                  <a:moveTo>
                    <a:pt x="479" y="519"/>
                  </a:moveTo>
                  <a:cubicBezTo>
                    <a:pt x="519" y="519"/>
                    <a:pt x="519" y="519"/>
                    <a:pt x="519" y="519"/>
                  </a:cubicBezTo>
                  <a:cubicBezTo>
                    <a:pt x="519" y="479"/>
                    <a:pt x="519" y="479"/>
                    <a:pt x="519" y="479"/>
                  </a:cubicBezTo>
                  <a:cubicBezTo>
                    <a:pt x="520" y="400"/>
                    <a:pt x="509" y="216"/>
                    <a:pt x="407" y="113"/>
                  </a:cubicBezTo>
                  <a:cubicBezTo>
                    <a:pt x="304" y="11"/>
                    <a:pt x="120" y="0"/>
                    <a:pt x="41" y="1"/>
                  </a:cubicBezTo>
                  <a:cubicBezTo>
                    <a:pt x="1" y="1"/>
                    <a:pt x="1" y="1"/>
                    <a:pt x="1" y="1"/>
                  </a:cubicBezTo>
                  <a:cubicBezTo>
                    <a:pt x="1" y="41"/>
                    <a:pt x="1" y="41"/>
                    <a:pt x="1" y="41"/>
                  </a:cubicBezTo>
                  <a:cubicBezTo>
                    <a:pt x="0" y="120"/>
                    <a:pt x="11" y="304"/>
                    <a:pt x="113" y="407"/>
                  </a:cubicBezTo>
                  <a:cubicBezTo>
                    <a:pt x="216" y="509"/>
                    <a:pt x="400" y="520"/>
                    <a:pt x="479" y="51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nl-NL"/>
            </a:p>
          </p:txBody>
        </p:sp>
      </p:grpSp>
      <p:pic>
        <p:nvPicPr>
          <p:cNvPr id="18" name="Graphic 6">
            <a:extLst>
              <a:ext uri="{FF2B5EF4-FFF2-40B4-BE49-F238E27FC236}">
                <a16:creationId xmlns:a16="http://schemas.microsoft.com/office/drawing/2014/main" id="{0525CBE3-6192-F24A-89BB-41347AFC9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888" y="219438"/>
            <a:ext cx="253578" cy="342036"/>
          </a:xfrm>
          <a:prstGeom prst="rect">
            <a:avLst/>
          </a:prstGeom>
        </p:spPr>
      </p:pic>
    </p:spTree>
    <p:extLst>
      <p:ext uri="{BB962C8B-B14F-4D97-AF65-F5344CB8AC3E}">
        <p14:creationId xmlns:p14="http://schemas.microsoft.com/office/powerpoint/2010/main" val="232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Open Sans"/>
              </a:defRPr>
            </a:lvl1pPr>
          </a:lstStyle>
          <a:p>
            <a:endParaRPr lang="en-US" dirty="0"/>
          </a:p>
        </p:txBody>
      </p:sp>
      <p:sp>
        <p:nvSpPr>
          <p:cNvPr id="5" name="Footer Placeholder 4"/>
          <p:cNvSpPr>
            <a:spLocks noGrp="1"/>
          </p:cNvSpPr>
          <p:nvPr>
            <p:ph type="ftr" sz="quarter" idx="3"/>
          </p:nvPr>
        </p:nvSpPr>
        <p:spPr>
          <a:xfrm>
            <a:off x="3055408"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Open Sans"/>
              </a:defRPr>
            </a:lvl1pPr>
          </a:lstStyle>
          <a:p>
            <a:r>
              <a:rPr lang="en-US" dirty="0"/>
              <a:t>Confidential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Open Sans"/>
              </a:defRPr>
            </a:lvl1pPr>
          </a:lstStyle>
          <a:p>
            <a:fld id="{6EFD28D7-8EED-554B-BFA1-489C6B2A4B1D}" type="slidenum">
              <a:rPr lang="en-US" smtClean="0"/>
              <a:pPr/>
              <a:t>‹#›</a:t>
            </a:fld>
            <a:endParaRPr lang="en-US" dirty="0"/>
          </a:p>
        </p:txBody>
      </p:sp>
    </p:spTree>
    <p:extLst>
      <p:ext uri="{BB962C8B-B14F-4D97-AF65-F5344CB8AC3E}">
        <p14:creationId xmlns:p14="http://schemas.microsoft.com/office/powerpoint/2010/main" val="927426350"/>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92" r:id="rId3"/>
    <p:sldLayoutId id="2147483693" r:id="rId4"/>
    <p:sldLayoutId id="2147483694" r:id="rId5"/>
    <p:sldLayoutId id="2147483668" r:id="rId6"/>
    <p:sldLayoutId id="2147483673" r:id="rId7"/>
    <p:sldLayoutId id="2147483672" r:id="rId8"/>
    <p:sldLayoutId id="2147483683" r:id="rId9"/>
    <p:sldLayoutId id="2147483686" r:id="rId10"/>
    <p:sldLayoutId id="2147483670" r:id="rId11"/>
    <p:sldLayoutId id="2147483688" r:id="rId12"/>
    <p:sldLayoutId id="2147483687" r:id="rId13"/>
    <p:sldLayoutId id="2147483695" r:id="rId14"/>
    <p:sldLayoutId id="2147483696" r:id="rId15"/>
    <p:sldLayoutId id="2147483697" r:id="rId16"/>
    <p:sldLayoutId id="2147483698" r:id="rId17"/>
  </p:sldLayoutIdLst>
  <p:hf sldNum="0" hdr="0" ftr="0" dt="0"/>
  <p:txStyles>
    <p:titleStyle>
      <a:lvl1pPr algn="l" defTabSz="457200" rtl="0" eaLnBrk="1" latinLnBrk="0" hangingPunct="1">
        <a:spcBef>
          <a:spcPct val="0"/>
        </a:spcBef>
        <a:buNone/>
        <a:defRPr sz="4400" kern="1200">
          <a:solidFill>
            <a:schemeClr val="tx1"/>
          </a:solidFill>
          <a:latin typeface="PT Serif" panose="020A0603040505020204" pitchFamily="18" charset="0"/>
          <a:ea typeface="+mj-ea"/>
          <a:cs typeface="PT Serif" panose="020A0603040505020204"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s.simapro.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testa@pre.nl" TargetMode="External"/><Relationship Id="rId2" Type="http://schemas.openxmlformats.org/officeDocument/2006/relationships/hyperlink" Target="https://simapro.com/wp-content/uploads/2020/01/Create-users.xlsx" TargetMode="External"/><Relationship Id="rId1" Type="http://schemas.openxmlformats.org/officeDocument/2006/relationships/slideLayout" Target="../slideLayouts/slideLayout2.xml"/><Relationship Id="rId6" Type="http://schemas.openxmlformats.org/officeDocument/2006/relationships/hyperlink" Target="mailto:testd@pre.nl" TargetMode="External"/><Relationship Id="rId5" Type="http://schemas.openxmlformats.org/officeDocument/2006/relationships/hyperlink" Target="mailto:testc@pre.nl" TargetMode="External"/><Relationship Id="rId4" Type="http://schemas.openxmlformats.org/officeDocument/2006/relationships/hyperlink" Target="mailto:testb@pre.nl"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apps.simapro.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pps.simapro.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upport.simapro.com/articles/Manual/Getting-started-with-Share/" TargetMode="External"/><Relationship Id="rId3" Type="http://schemas.openxmlformats.org/officeDocument/2006/relationships/hyperlink" Target="mailto:support@simapro.com" TargetMode="External"/><Relationship Id="rId7" Type="http://schemas.openxmlformats.org/officeDocument/2006/relationships/hyperlink" Target="https://support.simapro.com/articles/Manual/Getting-Started-with-SimaPro-Flo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support.simapro.com/articles/Manual/Introduction-to-LCA/" TargetMode="External"/><Relationship Id="rId11" Type="http://schemas.openxmlformats.org/officeDocument/2006/relationships/image" Target="../media/image18.png"/><Relationship Id="rId5" Type="http://schemas.openxmlformats.org/officeDocument/2006/relationships/hyperlink" Target="https://support.simapro.com/articles/Manual/SimaPro-Tutorial/" TargetMode="External"/><Relationship Id="rId10" Type="http://schemas.openxmlformats.org/officeDocument/2006/relationships/hyperlink" Target="https://support.simapro.com/" TargetMode="External"/><Relationship Id="rId4" Type="http://schemas.openxmlformats.org/officeDocument/2006/relationships/hyperlink" Target="https://support.simapro.com/articles/Manual/SimaPro-Flow-Tutorial/?l=en_US&amp;c=Getting_Started%3AGS_All&amp;fs=Search&amp;pn=1" TargetMode="External"/><Relationship Id="rId9" Type="http://schemas.openxmlformats.org/officeDocument/2006/relationships/hyperlink" Target="https://support.simapro.com/articles/Manual/Getting-started-with-Collect-Introduc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itle 2"/>
          <p:cNvSpPr>
            <a:spLocks noGrp="1"/>
          </p:cNvSpPr>
          <p:nvPr>
            <p:ph type="title"/>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a:t>LCA Modelling with SimaPro Online Platform</a:t>
            </a:r>
          </a:p>
        </p:txBody>
      </p:sp>
      <p:sp>
        <p:nvSpPr>
          <p:cNvPr id="6" name="Text Placeholder 5"/>
          <p:cNvSpPr>
            <a:spLocks noGrp="1"/>
          </p:cNvSpPr>
          <p:nvPr>
            <p:ph type="body" sz="quarter" idx="12"/>
          </p:nvPr>
        </p:nvSpPr>
        <p:spPr/>
        <p:txBody>
          <a:bodyPr/>
          <a:lstStyle/>
          <a:p>
            <a:endParaRPr lang="en-US"/>
          </a:p>
        </p:txBody>
      </p:sp>
      <p:sp>
        <p:nvSpPr>
          <p:cNvPr id="7" name="Text Placeholder 6"/>
          <p:cNvSpPr>
            <a:spLocks noGrp="1"/>
          </p:cNvSpPr>
          <p:nvPr>
            <p:ph type="body" sz="quarter" idx="13"/>
          </p:nvPr>
        </p:nvSpPr>
        <p:spPr/>
        <p:txBody>
          <a:bodyPr>
            <a:normAutofit fontScale="47500" lnSpcReduction="20000"/>
          </a:bodyPr>
          <a:lstStyle/>
          <a:p>
            <a:endParaRPr lang="en-US"/>
          </a:p>
        </p:txBody>
      </p:sp>
      <p:sp>
        <p:nvSpPr>
          <p:cNvPr id="8" name="Text Placeholder 7"/>
          <p:cNvSpPr>
            <a:spLocks noGrp="1"/>
          </p:cNvSpPr>
          <p:nvPr>
            <p:ph type="body" sz="quarter" idx="14"/>
          </p:nvPr>
        </p:nvSpPr>
        <p:spPr/>
        <p:txBody>
          <a:bodyPr/>
          <a:lstStyle/>
          <a:p>
            <a:endParaRPr lang="en-US"/>
          </a:p>
        </p:txBody>
      </p:sp>
      <p:sp>
        <p:nvSpPr>
          <p:cNvPr id="9" name="Text Placeholder 8"/>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878130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Start by creating a Flow project</a:t>
            </a:r>
          </a:p>
        </p:txBody>
      </p:sp>
      <p:sp>
        <p:nvSpPr>
          <p:cNvPr id="3" name="Content Placeholder 2"/>
          <p:cNvSpPr>
            <a:spLocks noGrp="1"/>
          </p:cNvSpPr>
          <p:nvPr>
            <p:ph idx="1"/>
          </p:nvPr>
        </p:nvSpPr>
        <p:spPr>
          <a:xfrm>
            <a:off x="457200" y="1200151"/>
            <a:ext cx="8209429" cy="3394472"/>
          </a:xfrm>
        </p:spPr>
        <p:txBody>
          <a:bodyPr/>
          <a:lstStyle/>
          <a:p>
            <a:pPr marL="0" indent="0">
              <a:buNone/>
            </a:pPr>
            <a:r>
              <a:rPr lang="nl-NL" dirty="0"/>
              <a:t>Go to </a:t>
            </a:r>
            <a:r>
              <a:rPr lang="nl-NL" dirty="0">
                <a:hlinkClick r:id="rId3"/>
              </a:rPr>
              <a:t>https://apps.simapro.com/</a:t>
            </a:r>
            <a:r>
              <a:rPr lang="nl-NL" dirty="0"/>
              <a:t> to create a new project</a:t>
            </a:r>
          </a:p>
          <a:p>
            <a:endParaRPr lang="nl-NL" dirty="0"/>
          </a:p>
        </p:txBody>
      </p:sp>
      <p:pic>
        <p:nvPicPr>
          <p:cNvPr id="4" name="Picture 3"/>
          <p:cNvPicPr>
            <a:picLocks noChangeAspect="1"/>
          </p:cNvPicPr>
          <p:nvPr/>
        </p:nvPicPr>
        <p:blipFill rotWithShape="1">
          <a:blip r:embed="rId4"/>
          <a:srcRect t="1478"/>
          <a:stretch/>
        </p:blipFill>
        <p:spPr>
          <a:xfrm>
            <a:off x="457200" y="1795669"/>
            <a:ext cx="5855229" cy="2798954"/>
          </a:xfrm>
          <a:prstGeom prst="rect">
            <a:avLst/>
          </a:prstGeom>
        </p:spPr>
      </p:pic>
      <p:sp>
        <p:nvSpPr>
          <p:cNvPr id="6" name="Rounded Rectangle 5"/>
          <p:cNvSpPr/>
          <p:nvPr/>
        </p:nvSpPr>
        <p:spPr>
          <a:xfrm>
            <a:off x="3471748" y="2601950"/>
            <a:ext cx="750848" cy="431181"/>
          </a:xfrm>
          <a:prstGeom prst="roundRect">
            <a:avLst/>
          </a:prstGeom>
          <a:noFill/>
          <a:ln w="1905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099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Start by creating a Flow project</a:t>
            </a:r>
            <a:endParaRPr lang="en-US" dirty="0"/>
          </a:p>
        </p:txBody>
      </p:sp>
      <p:pic>
        <p:nvPicPr>
          <p:cNvPr id="6" name="Picture 5"/>
          <p:cNvPicPr>
            <a:picLocks noChangeAspect="1"/>
          </p:cNvPicPr>
          <p:nvPr/>
        </p:nvPicPr>
        <p:blipFill>
          <a:blip r:embed="rId3"/>
          <a:stretch>
            <a:fillRect/>
          </a:stretch>
        </p:blipFill>
        <p:spPr>
          <a:xfrm>
            <a:off x="695372" y="1073718"/>
            <a:ext cx="3053521" cy="1349813"/>
          </a:xfrm>
          <a:prstGeom prst="rect">
            <a:avLst/>
          </a:prstGeom>
        </p:spPr>
      </p:pic>
      <p:pic>
        <p:nvPicPr>
          <p:cNvPr id="7" name="Picture 6"/>
          <p:cNvPicPr>
            <a:picLocks noChangeAspect="1"/>
          </p:cNvPicPr>
          <p:nvPr/>
        </p:nvPicPr>
        <p:blipFill>
          <a:blip r:embed="rId4"/>
          <a:stretch>
            <a:fillRect/>
          </a:stretch>
        </p:blipFill>
        <p:spPr>
          <a:xfrm>
            <a:off x="4040740" y="2988527"/>
            <a:ext cx="4475731" cy="1684415"/>
          </a:xfrm>
          <a:prstGeom prst="rect">
            <a:avLst/>
          </a:prstGeom>
        </p:spPr>
      </p:pic>
      <p:sp>
        <p:nvSpPr>
          <p:cNvPr id="8" name="TextBox 7"/>
          <p:cNvSpPr txBox="1"/>
          <p:nvPr/>
        </p:nvSpPr>
        <p:spPr>
          <a:xfrm>
            <a:off x="4040740" y="1239728"/>
            <a:ext cx="3077736" cy="1115122"/>
          </a:xfrm>
          <a:prstGeom prst="rect">
            <a:avLst/>
          </a:prstGeom>
        </p:spPr>
        <p:txBody>
          <a:bodyPr vert="horz" wrap="square" lIns="0" tIns="0" rIns="0" bIns="0" rtlCol="0" anchor="t">
            <a:normAutofit/>
          </a:bodyPr>
          <a:lstStyle/>
          <a:p>
            <a:r>
              <a:rPr lang="en-US" sz="1600" dirty="0"/>
              <a:t>Select Flow</a:t>
            </a:r>
            <a:br>
              <a:rPr lang="en-US" sz="1600" dirty="0"/>
            </a:br>
            <a:r>
              <a:rPr lang="en-US" sz="1600" dirty="0"/>
              <a:t/>
            </a:r>
            <a:br>
              <a:rPr lang="en-US" sz="1600" dirty="0"/>
            </a:br>
            <a:r>
              <a:rPr lang="en-US" sz="1600" dirty="0"/>
              <a:t>Enter project details and select the libraries you want to use.</a:t>
            </a:r>
          </a:p>
          <a:p>
            <a:endParaRPr lang="en-US" sz="1600" dirty="0"/>
          </a:p>
        </p:txBody>
      </p:sp>
      <p:sp>
        <p:nvSpPr>
          <p:cNvPr id="9" name="Rounded Rectangle 8"/>
          <p:cNvSpPr/>
          <p:nvPr/>
        </p:nvSpPr>
        <p:spPr>
          <a:xfrm flipV="1">
            <a:off x="5040352" y="2936488"/>
            <a:ext cx="1144858" cy="416311"/>
          </a:xfrm>
          <a:prstGeom prst="roundRect">
            <a:avLst/>
          </a:prstGeom>
          <a:noFill/>
          <a:ln w="1905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03643" y="3240949"/>
            <a:ext cx="3077736" cy="1115122"/>
          </a:xfrm>
          <a:prstGeom prst="rect">
            <a:avLst/>
          </a:prstGeom>
        </p:spPr>
        <p:txBody>
          <a:bodyPr vert="horz" wrap="square" lIns="0" tIns="0" rIns="0" bIns="0" rtlCol="0" anchor="t">
            <a:normAutofit/>
          </a:bodyPr>
          <a:lstStyle/>
          <a:p>
            <a:endParaRPr lang="en-US" sz="1600" dirty="0"/>
          </a:p>
        </p:txBody>
      </p:sp>
      <p:sp>
        <p:nvSpPr>
          <p:cNvPr id="11" name="TextBox 10"/>
          <p:cNvSpPr txBox="1"/>
          <p:nvPr/>
        </p:nvSpPr>
        <p:spPr>
          <a:xfrm>
            <a:off x="784584" y="3144643"/>
            <a:ext cx="3077736" cy="1115122"/>
          </a:xfrm>
          <a:prstGeom prst="rect">
            <a:avLst/>
          </a:prstGeom>
        </p:spPr>
        <p:txBody>
          <a:bodyPr vert="horz" wrap="square" lIns="0" tIns="0" rIns="0" bIns="0" rtlCol="0" anchor="t">
            <a:normAutofit/>
          </a:bodyPr>
          <a:lstStyle/>
          <a:p>
            <a:r>
              <a:rPr lang="en-US" sz="1600" dirty="0"/>
              <a:t>Under ‘Privacy and Ownership’ select ‘Lock project’</a:t>
            </a:r>
          </a:p>
          <a:p>
            <a:endParaRPr lang="en-US" sz="1600" dirty="0"/>
          </a:p>
        </p:txBody>
      </p:sp>
    </p:spTree>
    <p:extLst>
      <p:ext uri="{BB962C8B-B14F-4D97-AF65-F5344CB8AC3E}">
        <p14:creationId xmlns:p14="http://schemas.microsoft.com/office/powerpoint/2010/main" val="3804749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Flow enables two ways of modelling</a:t>
            </a:r>
            <a:endParaRPr lang="en-GB" i="1" dirty="0"/>
          </a:p>
        </p:txBody>
      </p:sp>
      <p:sp>
        <p:nvSpPr>
          <p:cNvPr id="3" name="Content Placeholder 2"/>
          <p:cNvSpPr>
            <a:spLocks noGrp="1"/>
          </p:cNvSpPr>
          <p:nvPr>
            <p:ph idx="1"/>
          </p:nvPr>
        </p:nvSpPr>
        <p:spPr>
          <a:xfrm>
            <a:off x="1159728" y="2593744"/>
            <a:ext cx="3122341" cy="2394887"/>
          </a:xfrm>
        </p:spPr>
        <p:txBody>
          <a:bodyPr/>
          <a:lstStyle/>
          <a:p>
            <a:pPr marL="0" indent="0">
              <a:lnSpc>
                <a:spcPct val="100000"/>
              </a:lnSpc>
              <a:buNone/>
            </a:pPr>
            <a:r>
              <a:rPr lang="en-GB" sz="1600" dirty="0"/>
              <a:t>Canvas</a:t>
            </a:r>
            <a:r>
              <a:rPr lang="en-GB" sz="1600" dirty="0">
                <a:solidFill>
                  <a:srgbClr val="00B050"/>
                </a:solidFill>
              </a:rPr>
              <a:t> </a:t>
            </a:r>
            <a:br>
              <a:rPr lang="en-GB" sz="1600" dirty="0">
                <a:solidFill>
                  <a:srgbClr val="00B050"/>
                </a:solidFill>
              </a:rPr>
            </a:br>
            <a:r>
              <a:rPr lang="en-GB" sz="1400" dirty="0">
                <a:solidFill>
                  <a:srgbClr val="00B050"/>
                </a:solidFill>
              </a:rPr>
              <a:t>Set up your basic model in seconds, even before you have your LCI data</a:t>
            </a:r>
            <a:r>
              <a:rPr lang="en-GB" sz="1600" dirty="0">
                <a:solidFill>
                  <a:srgbClr val="00B050"/>
                </a:solidFill>
              </a:rPr>
              <a:t/>
            </a:r>
            <a:br>
              <a:rPr lang="en-GB" sz="1600" dirty="0">
                <a:solidFill>
                  <a:srgbClr val="00B050"/>
                </a:solidFill>
              </a:rPr>
            </a:br>
            <a:endParaRPr lang="en-GB" sz="1600" dirty="0">
              <a:solidFill>
                <a:srgbClr val="00B050"/>
              </a:solidFill>
            </a:endParaRPr>
          </a:p>
          <a:p>
            <a:pPr marL="266700" indent="-266700">
              <a:buFont typeface="Arial" pitchFamily="34" charset="0"/>
              <a:buChar char="•"/>
            </a:pPr>
            <a:r>
              <a:rPr lang="en-GB" sz="1400" dirty="0"/>
              <a:t>Visual modelling</a:t>
            </a:r>
          </a:p>
          <a:p>
            <a:pPr marL="266700" indent="-266700">
              <a:buFont typeface="Arial" pitchFamily="34" charset="0"/>
              <a:buChar char="•"/>
            </a:pPr>
            <a:r>
              <a:rPr lang="en-GB" sz="1400" dirty="0"/>
              <a:t>Ability to add inputs</a:t>
            </a:r>
          </a:p>
        </p:txBody>
      </p:sp>
      <p:sp>
        <p:nvSpPr>
          <p:cNvPr id="4" name="Content Placeholder 2"/>
          <p:cNvSpPr txBox="1">
            <a:spLocks/>
          </p:cNvSpPr>
          <p:nvPr/>
        </p:nvSpPr>
        <p:spPr>
          <a:xfrm>
            <a:off x="4604644" y="2550139"/>
            <a:ext cx="3520877" cy="2394887"/>
          </a:xfrm>
          <a:prstGeom prst="rect">
            <a:avLst/>
          </a:prstGeom>
        </p:spPr>
        <p:txBody>
          <a:bodyPr vert="horz" lIns="68580" tIns="34290" rIns="68580" bIns="34290" rtlCol="0">
            <a:noAutofit/>
          </a:bodyPr>
          <a:lstStyle/>
          <a:p>
            <a:pPr lvl="0">
              <a:spcBef>
                <a:spcPct val="20000"/>
              </a:spcBef>
            </a:pPr>
            <a:r>
              <a:rPr lang="en-GB" sz="1600" dirty="0">
                <a:cs typeface="Open Sans" panose="020B0606030504020204" pitchFamily="34" charset="0"/>
              </a:rPr>
              <a:t>Manage processes</a:t>
            </a:r>
            <a:br>
              <a:rPr lang="en-GB" sz="1600" dirty="0">
                <a:cs typeface="Open Sans" panose="020B0606030504020204" pitchFamily="34" charset="0"/>
              </a:rPr>
            </a:br>
            <a:r>
              <a:rPr lang="en-GB" sz="1400" dirty="0">
                <a:solidFill>
                  <a:srgbClr val="00B050"/>
                </a:solidFill>
              </a:rPr>
              <a:t>Ideal for detailed modelling and linking to reference data</a:t>
            </a:r>
          </a:p>
          <a:p>
            <a:endParaRPr lang="en-GB" sz="1600" dirty="0">
              <a:solidFill>
                <a:srgbClr val="00B050"/>
              </a:solidFill>
            </a:endParaRPr>
          </a:p>
          <a:p>
            <a:pPr marL="266700" indent="-266700">
              <a:spcBef>
                <a:spcPct val="20000"/>
              </a:spcBef>
              <a:buClr>
                <a:schemeClr val="tx2"/>
              </a:buClr>
              <a:buFont typeface="Arial" pitchFamily="34" charset="0"/>
              <a:buChar char="•"/>
            </a:pPr>
            <a:r>
              <a:rPr lang="en-GB" sz="1400" dirty="0"/>
              <a:t>Ability to add library processes</a:t>
            </a:r>
          </a:p>
          <a:p>
            <a:pPr marL="266700" indent="-266700">
              <a:spcBef>
                <a:spcPct val="20000"/>
              </a:spcBef>
              <a:buClr>
                <a:schemeClr val="tx2"/>
              </a:buClr>
              <a:buFont typeface="Arial" pitchFamily="34" charset="0"/>
              <a:buChar char="•"/>
            </a:pPr>
            <a:r>
              <a:rPr lang="en-GB" sz="1400" dirty="0"/>
              <a:t>Ability to add inputs/outputs/substances </a:t>
            </a:r>
          </a:p>
          <a:p>
            <a:pPr marL="266700" indent="-266700">
              <a:spcBef>
                <a:spcPct val="20000"/>
              </a:spcBef>
              <a:buClr>
                <a:schemeClr val="tx2"/>
              </a:buClr>
              <a:buFont typeface="Arial" pitchFamily="34" charset="0"/>
              <a:buChar char="•"/>
            </a:pPr>
            <a:r>
              <a:rPr lang="en-GB" sz="1400" dirty="0"/>
              <a:t>Link to Collect surveys </a:t>
            </a:r>
            <a:r>
              <a:rPr lang="en-GB" sz="1400" i="1" dirty="0"/>
              <a:t>(if relevant)</a:t>
            </a:r>
          </a:p>
        </p:txBody>
      </p:sp>
      <p:pic>
        <p:nvPicPr>
          <p:cNvPr id="7" name="Picture 6"/>
          <p:cNvPicPr>
            <a:picLocks noChangeAspect="1"/>
          </p:cNvPicPr>
          <p:nvPr/>
        </p:nvPicPr>
        <p:blipFill rotWithShape="1">
          <a:blip r:embed="rId3"/>
          <a:srcRect t="1481" b="1686"/>
          <a:stretch/>
        </p:blipFill>
        <p:spPr>
          <a:xfrm>
            <a:off x="5125034" y="871901"/>
            <a:ext cx="2457795" cy="1503409"/>
          </a:xfrm>
          <a:prstGeom prst="rect">
            <a:avLst/>
          </a:prstGeom>
          <a:ln w="19050">
            <a:solidFill>
              <a:schemeClr val="accent2"/>
            </a:solidFill>
          </a:ln>
        </p:spPr>
      </p:pic>
      <p:pic>
        <p:nvPicPr>
          <p:cNvPr id="9" name="Picture 8"/>
          <p:cNvPicPr>
            <a:picLocks noChangeAspect="1"/>
          </p:cNvPicPr>
          <p:nvPr/>
        </p:nvPicPr>
        <p:blipFill>
          <a:blip r:embed="rId4"/>
          <a:stretch>
            <a:fillRect/>
          </a:stretch>
        </p:blipFill>
        <p:spPr>
          <a:xfrm>
            <a:off x="1418993" y="842666"/>
            <a:ext cx="2371348" cy="1499090"/>
          </a:xfrm>
          <a:prstGeom prst="rect">
            <a:avLst/>
          </a:prstGeom>
          <a:ln w="19050">
            <a:solidFill>
              <a:schemeClr val="accent2"/>
            </a:solidFill>
          </a:ln>
        </p:spPr>
      </p:pic>
    </p:spTree>
    <p:extLst>
      <p:ext uri="{BB962C8B-B14F-4D97-AF65-F5344CB8AC3E}">
        <p14:creationId xmlns:p14="http://schemas.microsoft.com/office/powerpoint/2010/main" val="463007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 the canvas you can start creating a network</a:t>
            </a:r>
          </a:p>
        </p:txBody>
      </p:sp>
      <p:sp>
        <p:nvSpPr>
          <p:cNvPr id="3" name="TextBox 2"/>
          <p:cNvSpPr txBox="1"/>
          <p:nvPr/>
        </p:nvSpPr>
        <p:spPr>
          <a:xfrm>
            <a:off x="655320" y="4217145"/>
            <a:ext cx="6477000" cy="323165"/>
          </a:xfrm>
          <a:prstGeom prst="rect">
            <a:avLst/>
          </a:prstGeom>
          <a:noFill/>
        </p:spPr>
        <p:txBody>
          <a:bodyPr wrap="square" rtlCol="0">
            <a:spAutoFit/>
          </a:bodyPr>
          <a:lstStyle/>
          <a:p>
            <a:r>
              <a:rPr lang="en-GB" sz="1500" dirty="0"/>
              <a:t>Amounts and quantities can be specified later</a:t>
            </a:r>
          </a:p>
        </p:txBody>
      </p:sp>
      <p:pic>
        <p:nvPicPr>
          <p:cNvPr id="5" name="Picture 4"/>
          <p:cNvPicPr>
            <a:picLocks noChangeAspect="1"/>
          </p:cNvPicPr>
          <p:nvPr/>
        </p:nvPicPr>
        <p:blipFill>
          <a:blip r:embed="rId3"/>
          <a:stretch>
            <a:fillRect/>
          </a:stretch>
        </p:blipFill>
        <p:spPr>
          <a:xfrm>
            <a:off x="447675" y="1185862"/>
            <a:ext cx="8248650" cy="2771775"/>
          </a:xfrm>
          <a:prstGeom prst="rect">
            <a:avLst/>
          </a:prstGeom>
        </p:spPr>
      </p:pic>
    </p:spTree>
    <p:extLst>
      <p:ext uri="{BB962C8B-B14F-4D97-AF65-F5344CB8AC3E}">
        <p14:creationId xmlns:p14="http://schemas.microsoft.com/office/powerpoint/2010/main" val="1993864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canvas displays nodes         and flows</a:t>
            </a:r>
          </a:p>
        </p:txBody>
      </p:sp>
      <p:sp>
        <p:nvSpPr>
          <p:cNvPr id="3" name="Content Placeholder 2"/>
          <p:cNvSpPr>
            <a:spLocks noGrp="1"/>
          </p:cNvSpPr>
          <p:nvPr>
            <p:ph idx="1"/>
          </p:nvPr>
        </p:nvSpPr>
        <p:spPr>
          <a:xfrm>
            <a:off x="627529" y="1092395"/>
            <a:ext cx="7587203" cy="3394472"/>
          </a:xfrm>
        </p:spPr>
        <p:txBody>
          <a:bodyPr/>
          <a:lstStyle/>
          <a:p>
            <a:pPr marL="266700" indent="-266700">
              <a:buFont typeface="Arial" pitchFamily="34" charset="0"/>
              <a:buChar char="•"/>
            </a:pPr>
            <a:r>
              <a:rPr lang="en-GB" sz="1600" dirty="0"/>
              <a:t>A process produces a certain amount of an output product. Together they form a node </a:t>
            </a:r>
          </a:p>
          <a:p>
            <a:pPr marL="266700" indent="-266700">
              <a:buFont typeface="Arial" pitchFamily="34" charset="0"/>
              <a:buChar char="•"/>
            </a:pPr>
            <a:r>
              <a:rPr lang="en-GB" sz="1600" dirty="0"/>
              <a:t>You can refer to either one of these when naming your node</a:t>
            </a:r>
          </a:p>
          <a:p>
            <a:pPr marL="266700" indent="-266700">
              <a:buFont typeface="Arial" pitchFamily="34" charset="0"/>
              <a:buChar char="•"/>
            </a:pPr>
            <a:r>
              <a:rPr lang="en-GB" sz="1600" dirty="0"/>
              <a:t>Inputs required by this node are displayed as flows</a:t>
            </a:r>
          </a:p>
          <a:p>
            <a:pPr marL="266700" indent="-266700">
              <a:buFont typeface="Arial" pitchFamily="34" charset="0"/>
              <a:buChar char="•"/>
            </a:pPr>
            <a:endParaRPr lang="en-GB" dirty="0"/>
          </a:p>
          <a:p>
            <a:pPr marL="266700" indent="-266700">
              <a:buFont typeface="Arial" pitchFamily="34" charset="0"/>
              <a:buChar char="•"/>
            </a:pPr>
            <a:endParaRPr lang="en-GB" dirty="0"/>
          </a:p>
          <a:p>
            <a:pPr marL="266700" indent="-266700">
              <a:buFont typeface="Arial" pitchFamily="34" charset="0"/>
              <a:buChar char="•"/>
            </a:pPr>
            <a:endParaRPr lang="en-GB" dirty="0"/>
          </a:p>
          <a:p>
            <a:pPr marL="266700" indent="-266700">
              <a:buFont typeface="Arial" pitchFamily="34" charset="0"/>
              <a:buChar char="•"/>
            </a:pPr>
            <a:endParaRPr lang="en-GB" dirty="0"/>
          </a:p>
          <a:p>
            <a:pPr marL="266700" indent="-266700">
              <a:buFont typeface="Arial" pitchFamily="34" charset="0"/>
              <a:buChar char="•"/>
            </a:pPr>
            <a:endParaRPr lang="en-GB" dirty="0"/>
          </a:p>
          <a:p>
            <a:pPr marL="266700" indent="-266700">
              <a:buFont typeface="Arial" pitchFamily="34" charset="0"/>
              <a:buChar char="•"/>
            </a:pPr>
            <a:endParaRPr lang="en-GB" dirty="0"/>
          </a:p>
          <a:p>
            <a:pPr marL="266700" indent="-266700"/>
            <a:endParaRPr lang="en-GB" dirty="0"/>
          </a:p>
        </p:txBody>
      </p:sp>
      <p:sp>
        <p:nvSpPr>
          <p:cNvPr id="5" name="TextBox 4"/>
          <p:cNvSpPr txBox="1"/>
          <p:nvPr/>
        </p:nvSpPr>
        <p:spPr>
          <a:xfrm>
            <a:off x="4367954" y="2789631"/>
            <a:ext cx="3086100" cy="1454244"/>
          </a:xfrm>
          <a:prstGeom prst="rect">
            <a:avLst/>
          </a:prstGeom>
          <a:noFill/>
        </p:spPr>
        <p:txBody>
          <a:bodyPr wrap="square" rtlCol="0">
            <a:spAutoFit/>
          </a:bodyPr>
          <a:lstStyle/>
          <a:p>
            <a:endParaRPr lang="en-GB" sz="1350" dirty="0"/>
          </a:p>
          <a:p>
            <a:r>
              <a:rPr lang="en-GB" sz="1500" i="1" dirty="0"/>
              <a:t>“To produce 40 boxes of lemonade, </a:t>
            </a:r>
          </a:p>
          <a:p>
            <a:r>
              <a:rPr lang="en-GB" sz="1500" i="1" dirty="0"/>
              <a:t>we need 4 kg cardboard, </a:t>
            </a:r>
          </a:p>
          <a:p>
            <a:r>
              <a:rPr lang="en-GB" sz="1500" i="1" dirty="0"/>
              <a:t>800 litres of lemonade</a:t>
            </a:r>
          </a:p>
          <a:p>
            <a:r>
              <a:rPr lang="en-GB" sz="1500" i="1" dirty="0"/>
              <a:t>and 1600 plastic bottles”</a:t>
            </a:r>
          </a:p>
        </p:txBody>
      </p:sp>
      <p:pic>
        <p:nvPicPr>
          <p:cNvPr id="9" name="Picture 8"/>
          <p:cNvPicPr>
            <a:picLocks noChangeAspect="1"/>
          </p:cNvPicPr>
          <p:nvPr/>
        </p:nvPicPr>
        <p:blipFill>
          <a:blip r:embed="rId2"/>
          <a:stretch>
            <a:fillRect/>
          </a:stretch>
        </p:blipFill>
        <p:spPr>
          <a:xfrm rot="5400000">
            <a:off x="6954540" y="254962"/>
            <a:ext cx="78587" cy="400050"/>
          </a:xfrm>
          <a:prstGeom prst="rect">
            <a:avLst/>
          </a:prstGeom>
        </p:spPr>
      </p:pic>
      <p:pic>
        <p:nvPicPr>
          <p:cNvPr id="10" name="Picture 9">
            <a:extLst>
              <a:ext uri="{FF2B5EF4-FFF2-40B4-BE49-F238E27FC236}">
                <a16:creationId xmlns:a16="http://schemas.microsoft.com/office/drawing/2014/main" id="{C0B32056-BD2F-404A-9860-7673AE50EE0B}"/>
              </a:ext>
            </a:extLst>
          </p:cNvPr>
          <p:cNvPicPr>
            <a:picLocks noChangeAspect="1"/>
          </p:cNvPicPr>
          <p:nvPr/>
        </p:nvPicPr>
        <p:blipFill>
          <a:blip r:embed="rId3"/>
          <a:stretch>
            <a:fillRect/>
          </a:stretch>
        </p:blipFill>
        <p:spPr>
          <a:xfrm>
            <a:off x="1171074" y="2424791"/>
            <a:ext cx="2957882" cy="2325697"/>
          </a:xfrm>
          <a:prstGeom prst="rect">
            <a:avLst/>
          </a:prstGeom>
        </p:spPr>
      </p:pic>
      <p:pic>
        <p:nvPicPr>
          <p:cNvPr id="11" name="Picture 10">
            <a:extLst>
              <a:ext uri="{FF2B5EF4-FFF2-40B4-BE49-F238E27FC236}">
                <a16:creationId xmlns:a16="http://schemas.microsoft.com/office/drawing/2014/main" id="{039D218B-1828-4E96-B1FB-48DA4A5B6E36}"/>
              </a:ext>
            </a:extLst>
          </p:cNvPr>
          <p:cNvPicPr>
            <a:picLocks noChangeAspect="1"/>
          </p:cNvPicPr>
          <p:nvPr/>
        </p:nvPicPr>
        <p:blipFill rotWithShape="1">
          <a:blip r:embed="rId3"/>
          <a:srcRect l="68726" t="67657" r="6792" b="6818"/>
          <a:stretch/>
        </p:blipFill>
        <p:spPr>
          <a:xfrm>
            <a:off x="4461709" y="180873"/>
            <a:ext cx="627647" cy="514521"/>
          </a:xfrm>
          <a:prstGeom prst="rect">
            <a:avLst/>
          </a:prstGeom>
        </p:spPr>
      </p:pic>
    </p:spTree>
    <p:extLst>
      <p:ext uri="{BB962C8B-B14F-4D97-AF65-F5344CB8AC3E}">
        <p14:creationId xmlns:p14="http://schemas.microsoft.com/office/powerpoint/2010/main" val="3278442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Detailed modelling</a:t>
            </a:r>
            <a:endParaRPr lang="nl-NL" dirty="0"/>
          </a:p>
        </p:txBody>
      </p:sp>
      <p:sp>
        <p:nvSpPr>
          <p:cNvPr id="6" name="TextBox 5"/>
          <p:cNvSpPr txBox="1"/>
          <p:nvPr/>
        </p:nvSpPr>
        <p:spPr>
          <a:xfrm>
            <a:off x="5094514" y="1401118"/>
            <a:ext cx="3696195" cy="2871555"/>
          </a:xfrm>
          <a:prstGeom prst="rect">
            <a:avLst/>
          </a:prstGeom>
          <a:noFill/>
        </p:spPr>
        <p:txBody>
          <a:bodyPr wrap="square" rtlCol="0">
            <a:spAutoFit/>
          </a:bodyPr>
          <a:lstStyle/>
          <a:p>
            <a:pPr marL="266700" indent="-266700">
              <a:lnSpc>
                <a:spcPct val="120000"/>
              </a:lnSpc>
              <a:buClr>
                <a:schemeClr val="tx2"/>
              </a:buClr>
              <a:buFont typeface="Arial" pitchFamily="34" charset="0"/>
              <a:buChar char="•"/>
            </a:pPr>
            <a:r>
              <a:rPr lang="en-GB" sz="1600" dirty="0">
                <a:cs typeface="Open Sans" panose="020B0606030504020204" pitchFamily="34" charset="0"/>
              </a:rPr>
              <a:t>Each process must have at least 1 output flow</a:t>
            </a:r>
          </a:p>
          <a:p>
            <a:pPr marL="266700" indent="-266700">
              <a:lnSpc>
                <a:spcPct val="120000"/>
              </a:lnSpc>
              <a:buClr>
                <a:schemeClr val="tx2"/>
              </a:buClr>
              <a:buFont typeface="Arial" pitchFamily="34" charset="0"/>
              <a:buChar char="•"/>
            </a:pPr>
            <a:r>
              <a:rPr lang="en-GB" sz="1600" dirty="0">
                <a:cs typeface="Open Sans" panose="020B0606030504020204" pitchFamily="34" charset="0"/>
              </a:rPr>
              <a:t>Under inputs, you can add processes from other libraries like ecoinvent</a:t>
            </a:r>
          </a:p>
          <a:p>
            <a:pPr marL="266700" indent="-266700">
              <a:lnSpc>
                <a:spcPct val="120000"/>
              </a:lnSpc>
              <a:buClr>
                <a:schemeClr val="tx2"/>
              </a:buClr>
              <a:buFont typeface="Arial" pitchFamily="34" charset="0"/>
              <a:buChar char="•"/>
            </a:pPr>
            <a:r>
              <a:rPr lang="en-GB" sz="1600" dirty="0">
                <a:cs typeface="Open Sans" panose="020B0606030504020204" pitchFamily="34" charset="0"/>
              </a:rPr>
              <a:t>Under substances you can add intervention flows to and from nature</a:t>
            </a:r>
          </a:p>
          <a:p>
            <a:endParaRPr lang="en-GB" sz="1350" dirty="0"/>
          </a:p>
          <a:p>
            <a:pPr marL="214313" indent="-214313">
              <a:buFont typeface="Arial" panose="020B0604020202020204" pitchFamily="34" charset="0"/>
              <a:buChar char="•"/>
            </a:pPr>
            <a:endParaRPr lang="nl-NL" sz="1350" dirty="0"/>
          </a:p>
        </p:txBody>
      </p:sp>
      <p:pic>
        <p:nvPicPr>
          <p:cNvPr id="7" name="Picture 6"/>
          <p:cNvPicPr>
            <a:picLocks noChangeAspect="1"/>
          </p:cNvPicPr>
          <p:nvPr/>
        </p:nvPicPr>
        <p:blipFill rotWithShape="1">
          <a:blip r:embed="rId3"/>
          <a:srcRect r="4286"/>
          <a:stretch/>
        </p:blipFill>
        <p:spPr>
          <a:xfrm>
            <a:off x="403698" y="1216228"/>
            <a:ext cx="4580313" cy="2624252"/>
          </a:xfrm>
          <a:prstGeom prst="rect">
            <a:avLst/>
          </a:prstGeom>
        </p:spPr>
      </p:pic>
    </p:spTree>
    <p:extLst>
      <p:ext uri="{BB962C8B-B14F-4D97-AF65-F5344CB8AC3E}">
        <p14:creationId xmlns:p14="http://schemas.microsoft.com/office/powerpoint/2010/main" val="334672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Parameters</a:t>
            </a:r>
          </a:p>
        </p:txBody>
      </p:sp>
      <p:sp>
        <p:nvSpPr>
          <p:cNvPr id="3" name="Content Placeholder 2"/>
          <p:cNvSpPr>
            <a:spLocks noGrp="1"/>
          </p:cNvSpPr>
          <p:nvPr>
            <p:ph idx="1"/>
          </p:nvPr>
        </p:nvSpPr>
        <p:spPr>
          <a:xfrm>
            <a:off x="691291" y="1003216"/>
            <a:ext cx="7915234" cy="3624202"/>
          </a:xfrm>
        </p:spPr>
        <p:txBody>
          <a:bodyPr>
            <a:normAutofit lnSpcReduction="10000"/>
          </a:bodyPr>
          <a:lstStyle/>
          <a:p>
            <a:pPr marL="257175" indent="-257175">
              <a:buFont typeface="Arial" panose="020B0604020202020204" pitchFamily="34" charset="0"/>
              <a:buChar char="•"/>
            </a:pPr>
            <a:r>
              <a:rPr lang="en-GB" sz="1600" dirty="0"/>
              <a:t>Enter a parameter name or calculated expression in any amount field in Flow</a:t>
            </a:r>
          </a:p>
          <a:p>
            <a:pPr marL="657225" lvl="1" indent="-257175">
              <a:buFont typeface="Arial" panose="020B0604020202020204" pitchFamily="34" charset="0"/>
              <a:buChar char="•"/>
            </a:pPr>
            <a:r>
              <a:rPr lang="en-GB" sz="1600" dirty="0"/>
              <a:t>Known parameters will automatically be recognized</a:t>
            </a:r>
          </a:p>
          <a:p>
            <a:pPr marL="657225" lvl="1" indent="-257175">
              <a:buFont typeface="Arial" panose="020B0604020202020204" pitchFamily="34" charset="0"/>
              <a:buChar char="•"/>
            </a:pPr>
            <a:r>
              <a:rPr lang="en-GB" sz="1600" dirty="0"/>
              <a:t>New parameters will automatically be created with a value of 1</a:t>
            </a:r>
          </a:p>
          <a:p>
            <a:pPr marL="257175" indent="-257175">
              <a:buFont typeface="Arial" panose="020B0604020202020204" pitchFamily="34" charset="0"/>
              <a:buChar char="•"/>
            </a:pPr>
            <a:r>
              <a:rPr lang="en-GB" sz="1600" dirty="0"/>
              <a:t>Parameters can be edited (or also created) from the parameters screen </a:t>
            </a:r>
          </a:p>
          <a:p>
            <a:pPr marL="257175" indent="-257175">
              <a:buFont typeface="Arial" panose="020B0604020202020204" pitchFamily="34" charset="0"/>
              <a:buChar char="•"/>
            </a:pPr>
            <a:endParaRPr lang="en-GB" sz="1600" dirty="0"/>
          </a:p>
          <a:p>
            <a:pPr marL="257175" indent="-257175">
              <a:buFont typeface="Arial" panose="020B0604020202020204" pitchFamily="34" charset="0"/>
              <a:buChar char="•"/>
            </a:pPr>
            <a:endParaRPr lang="en-GB" sz="1600" dirty="0"/>
          </a:p>
          <a:p>
            <a:pPr marL="257175" indent="-257175">
              <a:buFont typeface="Arial" panose="020B0604020202020204" pitchFamily="34" charset="0"/>
              <a:buChar char="•"/>
            </a:pPr>
            <a:endParaRPr lang="en-GB" sz="1600" dirty="0"/>
          </a:p>
          <a:p>
            <a:pPr marL="257175" indent="-257175">
              <a:buFont typeface="Arial" panose="020B0604020202020204" pitchFamily="34" charset="0"/>
              <a:buChar char="•"/>
            </a:pPr>
            <a:endParaRPr lang="en-GB" sz="1600" dirty="0"/>
          </a:p>
          <a:p>
            <a:pPr marL="257175" indent="-257175">
              <a:buFont typeface="Arial" panose="020B0604020202020204" pitchFamily="34" charset="0"/>
              <a:buChar char="•"/>
            </a:pPr>
            <a:endParaRPr lang="en-GB" sz="1600" dirty="0"/>
          </a:p>
          <a:p>
            <a:pPr marL="257175" indent="-257175">
              <a:buFont typeface="Arial" panose="020B0604020202020204" pitchFamily="34" charset="0"/>
              <a:buChar char="•"/>
            </a:pPr>
            <a:endParaRPr lang="en-GB" sz="1600" dirty="0"/>
          </a:p>
          <a:p>
            <a:pPr marL="0" indent="0">
              <a:buNone/>
            </a:pPr>
            <a:endParaRPr lang="en-GB" sz="1600" dirty="0"/>
          </a:p>
          <a:p>
            <a:pPr marL="257175" indent="-257175">
              <a:buFont typeface="Arial" panose="020B0604020202020204" pitchFamily="34" charset="0"/>
              <a:buChar char="•"/>
            </a:pPr>
            <a:r>
              <a:rPr lang="en-GB" sz="1600" dirty="0"/>
              <a:t>The parameters screen also has a handy “Used by” button for checking where the parameters are used in your model</a:t>
            </a:r>
          </a:p>
        </p:txBody>
      </p:sp>
      <p:pic>
        <p:nvPicPr>
          <p:cNvPr id="6" name="Picture 5"/>
          <p:cNvPicPr>
            <a:picLocks noChangeAspect="1"/>
          </p:cNvPicPr>
          <p:nvPr/>
        </p:nvPicPr>
        <p:blipFill>
          <a:blip r:embed="rId2"/>
          <a:stretch>
            <a:fillRect/>
          </a:stretch>
        </p:blipFill>
        <p:spPr>
          <a:xfrm>
            <a:off x="1454490" y="2272145"/>
            <a:ext cx="6076566" cy="1518032"/>
          </a:xfrm>
          <a:prstGeom prst="rect">
            <a:avLst/>
          </a:prstGeom>
        </p:spPr>
      </p:pic>
    </p:spTree>
    <p:extLst>
      <p:ext uri="{BB962C8B-B14F-4D97-AF65-F5344CB8AC3E}">
        <p14:creationId xmlns:p14="http://schemas.microsoft.com/office/powerpoint/2010/main" val="2596809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Calculating impacts</a:t>
            </a:r>
          </a:p>
        </p:txBody>
      </p:sp>
      <p:sp>
        <p:nvSpPr>
          <p:cNvPr id="5" name="Content Placeholder 4"/>
          <p:cNvSpPr>
            <a:spLocks noGrp="1"/>
          </p:cNvSpPr>
          <p:nvPr>
            <p:ph idx="1"/>
          </p:nvPr>
        </p:nvSpPr>
        <p:spPr>
          <a:xfrm>
            <a:off x="437560" y="1020864"/>
            <a:ext cx="7685359" cy="1229264"/>
          </a:xfrm>
        </p:spPr>
        <p:txBody>
          <a:bodyPr>
            <a:normAutofit/>
          </a:bodyPr>
          <a:lstStyle/>
          <a:p>
            <a:r>
              <a:rPr lang="nl-NL" sz="1600" dirty="0"/>
              <a:t>Select a process, impact assessment method and calculate</a:t>
            </a:r>
          </a:p>
          <a:p>
            <a:r>
              <a:rPr lang="nl-NL" sz="1600" dirty="0"/>
              <a:t>Use Analysis groups to change how the results are displayed (for example – by production stage instead of by component)</a:t>
            </a:r>
          </a:p>
          <a:p>
            <a:r>
              <a:rPr lang="nl-NL" sz="1600" dirty="0"/>
              <a:t>Can only save 1 default calculation setup</a:t>
            </a:r>
          </a:p>
          <a:p>
            <a:endParaRPr lang="nl-NL" dirty="0"/>
          </a:p>
        </p:txBody>
      </p:sp>
      <p:pic>
        <p:nvPicPr>
          <p:cNvPr id="3" name="Picture 2"/>
          <p:cNvPicPr>
            <a:picLocks noChangeAspect="1"/>
          </p:cNvPicPr>
          <p:nvPr/>
        </p:nvPicPr>
        <p:blipFill rotWithShape="1">
          <a:blip r:embed="rId3"/>
          <a:srcRect b="12648"/>
          <a:stretch/>
        </p:blipFill>
        <p:spPr>
          <a:xfrm>
            <a:off x="386542" y="2448200"/>
            <a:ext cx="8129929" cy="2209051"/>
          </a:xfrm>
          <a:prstGeom prst="rect">
            <a:avLst/>
          </a:prstGeom>
        </p:spPr>
      </p:pic>
      <p:sp>
        <p:nvSpPr>
          <p:cNvPr id="6" name="Rounded Rectangle 5"/>
          <p:cNvSpPr/>
          <p:nvPr/>
        </p:nvSpPr>
        <p:spPr>
          <a:xfrm flipV="1">
            <a:off x="610211" y="3750845"/>
            <a:ext cx="791869" cy="289391"/>
          </a:xfrm>
          <a:prstGeom prst="roundRect">
            <a:avLst/>
          </a:prstGeom>
          <a:noFill/>
          <a:ln w="1905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47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Assessment </a:t>
            </a:r>
            <a:endParaRPr lang="nl-NL" dirty="0"/>
          </a:p>
        </p:txBody>
      </p:sp>
      <p:pic>
        <p:nvPicPr>
          <p:cNvPr id="4" name="Picture 3"/>
          <p:cNvPicPr>
            <a:picLocks noChangeAspect="1"/>
          </p:cNvPicPr>
          <p:nvPr/>
        </p:nvPicPr>
        <p:blipFill>
          <a:blip r:embed="rId3"/>
          <a:stretch>
            <a:fillRect/>
          </a:stretch>
        </p:blipFill>
        <p:spPr>
          <a:xfrm>
            <a:off x="1043604" y="1097200"/>
            <a:ext cx="7056791" cy="3497423"/>
          </a:xfrm>
          <a:prstGeom prst="rect">
            <a:avLst/>
          </a:prstGeom>
        </p:spPr>
      </p:pic>
    </p:spTree>
    <p:extLst>
      <p:ext uri="{BB962C8B-B14F-4D97-AF65-F5344CB8AC3E}">
        <p14:creationId xmlns:p14="http://schemas.microsoft.com/office/powerpoint/2010/main" val="2005841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After calculating – go back to canvas for Sankey</a:t>
            </a:r>
          </a:p>
        </p:txBody>
      </p:sp>
      <p:sp>
        <p:nvSpPr>
          <p:cNvPr id="3" name="Content Placeholder 2"/>
          <p:cNvSpPr>
            <a:spLocks noGrp="1"/>
          </p:cNvSpPr>
          <p:nvPr>
            <p:ph idx="1"/>
          </p:nvPr>
        </p:nvSpPr>
        <p:spPr>
          <a:xfrm>
            <a:off x="6381943" y="1415120"/>
            <a:ext cx="1579643" cy="3394472"/>
          </a:xfrm>
        </p:spPr>
        <p:txBody>
          <a:bodyPr/>
          <a:lstStyle/>
          <a:p>
            <a:pPr marL="0" indent="0">
              <a:buNone/>
            </a:pPr>
            <a:r>
              <a:rPr lang="en-US" dirty="0"/>
              <a:t>Powerful visualization of how impacts propagate through the system</a:t>
            </a:r>
            <a:endParaRPr lang="nl-NL" dirty="0"/>
          </a:p>
        </p:txBody>
      </p:sp>
      <p:pic>
        <p:nvPicPr>
          <p:cNvPr id="5" name="Picture 4"/>
          <p:cNvPicPr>
            <a:picLocks noChangeAspect="1"/>
          </p:cNvPicPr>
          <p:nvPr/>
        </p:nvPicPr>
        <p:blipFill>
          <a:blip r:embed="rId2"/>
          <a:stretch>
            <a:fillRect/>
          </a:stretch>
        </p:blipFill>
        <p:spPr>
          <a:xfrm>
            <a:off x="844234" y="1040688"/>
            <a:ext cx="5241256" cy="3482611"/>
          </a:xfrm>
          <a:prstGeom prst="rect">
            <a:avLst/>
          </a:prstGeom>
        </p:spPr>
      </p:pic>
    </p:spTree>
    <p:extLst>
      <p:ext uri="{BB962C8B-B14F-4D97-AF65-F5344CB8AC3E}">
        <p14:creationId xmlns:p14="http://schemas.microsoft.com/office/powerpoint/2010/main" val="2042777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your course</a:t>
            </a:r>
            <a:endParaRPr lang="en-US" dirty="0"/>
          </a:p>
        </p:txBody>
      </p:sp>
      <p:sp>
        <p:nvSpPr>
          <p:cNvPr id="3" name="Content Placeholder 2"/>
          <p:cNvSpPr>
            <a:spLocks noGrp="1"/>
          </p:cNvSpPr>
          <p:nvPr>
            <p:ph idx="1"/>
          </p:nvPr>
        </p:nvSpPr>
        <p:spPr>
          <a:xfrm>
            <a:off x="598520" y="1263805"/>
            <a:ext cx="4129597" cy="3211552"/>
          </a:xfrm>
        </p:spPr>
        <p:txBody>
          <a:bodyPr>
            <a:normAutofit/>
          </a:bodyPr>
          <a:lstStyle/>
          <a:p>
            <a:pPr marL="0" indent="0">
              <a:buNone/>
            </a:pPr>
            <a:r>
              <a:rPr lang="en-US" dirty="0" smtClean="0"/>
              <a:t>Thank you for choosing the </a:t>
            </a:r>
            <a:r>
              <a:rPr lang="en-US" dirty="0"/>
              <a:t>SimaPro online platform for </a:t>
            </a:r>
            <a:r>
              <a:rPr lang="en-US" dirty="0" smtClean="0"/>
              <a:t>teaching LCA.</a:t>
            </a:r>
            <a:endParaRPr lang="en-US" dirty="0"/>
          </a:p>
          <a:p>
            <a:pPr marL="0" indent="0">
              <a:buNone/>
            </a:pPr>
            <a:endParaRPr lang="en-US" dirty="0"/>
          </a:p>
          <a:p>
            <a:pPr marL="0" indent="0">
              <a:buNone/>
            </a:pPr>
            <a:r>
              <a:rPr lang="en-US" dirty="0"/>
              <a:t>We put this document together to help you prepare </a:t>
            </a:r>
            <a:r>
              <a:rPr lang="en-US" dirty="0" smtClean="0"/>
              <a:t>for your course. </a:t>
            </a:r>
          </a:p>
          <a:p>
            <a:pPr marL="0" indent="0">
              <a:buNone/>
            </a:pPr>
            <a:endParaRPr lang="en-US" dirty="0"/>
          </a:p>
          <a:p>
            <a:pPr marL="0" indent="0">
              <a:buNone/>
            </a:pPr>
            <a:r>
              <a:rPr lang="en-US" dirty="0" smtClean="0"/>
              <a:t>This </a:t>
            </a:r>
            <a:r>
              <a:rPr lang="en-US" dirty="0"/>
              <a:t>way you should have a better idea of what to expect and </a:t>
            </a:r>
            <a:r>
              <a:rPr lang="en-US" dirty="0" smtClean="0"/>
              <a:t>ensure a smooth start for your students!</a:t>
            </a:r>
            <a:endParaRPr lang="en-US" dirty="0"/>
          </a:p>
          <a:p>
            <a:pPr marL="0" indent="0">
              <a:buNone/>
            </a:pPr>
            <a:endParaRPr lang="en-US" dirty="0"/>
          </a:p>
        </p:txBody>
      </p:sp>
      <p:pic>
        <p:nvPicPr>
          <p:cNvPr id="4" name="Picture 2" descr="Preparation - the key to success | The Royal Gazette:Bermuda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484" y="1744857"/>
            <a:ext cx="3542987" cy="177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35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3"/>
          </p:nvPr>
        </p:nvSpPr>
        <p:spPr>
          <a:xfrm>
            <a:off x="240377" y="1727151"/>
            <a:ext cx="5052954" cy="1477328"/>
          </a:xfrm>
        </p:spPr>
        <p:txBody>
          <a:bodyPr/>
          <a:lstStyle/>
          <a:p>
            <a:r>
              <a:rPr lang="en-GB" dirty="0"/>
              <a:t>Time for you to use the platform!</a:t>
            </a:r>
            <a:endParaRPr lang="en-US" dirty="0"/>
          </a:p>
        </p:txBody>
      </p:sp>
    </p:spTree>
    <p:extLst>
      <p:ext uri="{BB962C8B-B14F-4D97-AF65-F5344CB8AC3E}">
        <p14:creationId xmlns:p14="http://schemas.microsoft.com/office/powerpoint/2010/main" val="2482931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 </a:t>
            </a:r>
            <a:r>
              <a:rPr lang="en-US" b="1" dirty="0"/>
              <a:t>Lecturer</a:t>
            </a:r>
          </a:p>
        </p:txBody>
      </p:sp>
      <p:sp>
        <p:nvSpPr>
          <p:cNvPr id="3" name="Content Placeholder 2"/>
          <p:cNvSpPr>
            <a:spLocks noGrp="1"/>
          </p:cNvSpPr>
          <p:nvPr>
            <p:ph idx="1"/>
          </p:nvPr>
        </p:nvSpPr>
        <p:spPr>
          <a:xfrm>
            <a:off x="627528" y="1200151"/>
            <a:ext cx="7292885" cy="3394472"/>
          </a:xfrm>
        </p:spPr>
        <p:txBody>
          <a:bodyPr/>
          <a:lstStyle/>
          <a:p>
            <a:pPr marL="0" indent="0">
              <a:buNone/>
            </a:pPr>
            <a:r>
              <a:rPr lang="en-US" dirty="0"/>
              <a:t>Things to consider:</a:t>
            </a:r>
          </a:p>
          <a:p>
            <a:r>
              <a:rPr lang="en-US" dirty="0"/>
              <a:t>Learning objectives and which modules will be needed to fulfill this objective.  For example:</a:t>
            </a:r>
          </a:p>
          <a:p>
            <a:pPr lvl="1"/>
            <a:r>
              <a:rPr lang="en-US" dirty="0"/>
              <a:t>Full LCA </a:t>
            </a:r>
            <a:r>
              <a:rPr lang="en-US" dirty="0">
                <a:sym typeface="Wingdings" panose="05000000000000000000" pitchFamily="2" charset="2"/>
              </a:rPr>
              <a:t> Use </a:t>
            </a:r>
          </a:p>
          <a:p>
            <a:pPr lvl="1"/>
            <a:r>
              <a:rPr lang="en-US" dirty="0">
                <a:sym typeface="Wingdings" panose="05000000000000000000" pitchFamily="2" charset="2"/>
              </a:rPr>
              <a:t>Comparison of products  Use</a:t>
            </a:r>
          </a:p>
          <a:p>
            <a:pPr lvl="1"/>
            <a:endParaRPr lang="en-US" dirty="0">
              <a:sym typeface="Wingdings" panose="05000000000000000000" pitchFamily="2" charset="2"/>
            </a:endParaRPr>
          </a:p>
          <a:p>
            <a:r>
              <a:rPr lang="en-US" dirty="0">
                <a:sym typeface="Wingdings" panose="05000000000000000000" pitchFamily="2" charset="2"/>
              </a:rPr>
              <a:t>Individual and/or group work?</a:t>
            </a:r>
          </a:p>
          <a:p>
            <a:r>
              <a:rPr lang="en-US" dirty="0">
                <a:sym typeface="Wingdings" panose="05000000000000000000" pitchFamily="2" charset="2"/>
              </a:rPr>
              <a:t>How many students in the course?</a:t>
            </a:r>
          </a:p>
          <a:p>
            <a:r>
              <a:rPr lang="en-US" dirty="0">
                <a:sym typeface="Wingdings" panose="05000000000000000000" pitchFamily="2" charset="2"/>
              </a:rPr>
              <a:t>Which data libraries do you need?</a:t>
            </a:r>
          </a:p>
          <a:p>
            <a:r>
              <a:rPr lang="en-US" dirty="0">
                <a:sym typeface="Wingdings" panose="05000000000000000000" pitchFamily="2" charset="2"/>
              </a:rPr>
              <a:t>Which impact assessment methods do you need?</a:t>
            </a:r>
          </a:p>
          <a:p>
            <a:endParaRPr lang="en-US" dirty="0"/>
          </a:p>
          <a:p>
            <a:pPr>
              <a:buFont typeface="Wingdings" panose="05000000000000000000" pitchFamily="2" charset="2"/>
              <a:buChar char="q"/>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282" y="2162978"/>
            <a:ext cx="712260" cy="29190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24" y="2503428"/>
            <a:ext cx="886113" cy="305556"/>
          </a:xfrm>
          <a:prstGeom prst="rect">
            <a:avLst/>
          </a:prstGeom>
        </p:spPr>
      </p:pic>
    </p:spTree>
    <p:extLst>
      <p:ext uri="{BB962C8B-B14F-4D97-AF65-F5344CB8AC3E}">
        <p14:creationId xmlns:p14="http://schemas.microsoft.com/office/powerpoint/2010/main" val="1968900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 </a:t>
            </a:r>
            <a:r>
              <a:rPr lang="en-US" b="1" dirty="0"/>
              <a:t>Lecturer</a:t>
            </a:r>
          </a:p>
        </p:txBody>
      </p:sp>
      <p:sp>
        <p:nvSpPr>
          <p:cNvPr id="3" name="Content Placeholder 2"/>
          <p:cNvSpPr>
            <a:spLocks noGrp="1"/>
          </p:cNvSpPr>
          <p:nvPr>
            <p:ph idx="1"/>
          </p:nvPr>
        </p:nvSpPr>
        <p:spPr/>
        <p:txBody>
          <a:bodyPr/>
          <a:lstStyle/>
          <a:p>
            <a:pPr marL="0" indent="0">
              <a:buNone/>
            </a:pPr>
            <a:r>
              <a:rPr lang="en-US" dirty="0"/>
              <a:t>Also good to check the technical side of things:</a:t>
            </a:r>
          </a:p>
          <a:p>
            <a:pPr>
              <a:buFont typeface="Wingdings" panose="05000000000000000000" pitchFamily="2" charset="2"/>
              <a:buChar char="q"/>
            </a:pPr>
            <a:r>
              <a:rPr lang="en-US" dirty="0"/>
              <a:t>Your company is created on platform with a sufficient number of users</a:t>
            </a:r>
          </a:p>
          <a:p>
            <a:pPr>
              <a:buFont typeface="Wingdings" panose="05000000000000000000" pitchFamily="2" charset="2"/>
              <a:buChar char="q"/>
            </a:pPr>
            <a:r>
              <a:rPr lang="en-US" dirty="0"/>
              <a:t>You have ‘Company Admin’ role under ‘User settings’</a:t>
            </a:r>
          </a:p>
          <a:p>
            <a:pPr>
              <a:buFont typeface="Wingdings" panose="05000000000000000000" pitchFamily="2" charset="2"/>
              <a:buChar char="q"/>
            </a:pPr>
            <a:r>
              <a:rPr lang="en-US" dirty="0"/>
              <a:t>Students are added to your company </a:t>
            </a:r>
            <a:r>
              <a:rPr lang="en-US" dirty="0" smtClean="0"/>
              <a:t>(see instructions on next slide)</a:t>
            </a:r>
            <a:endParaRPr lang="en-US" dirty="0"/>
          </a:p>
          <a:p>
            <a:pPr marL="0" indent="0">
              <a:buNone/>
            </a:pPr>
            <a:endParaRPr lang="en-US" dirty="0"/>
          </a:p>
        </p:txBody>
      </p:sp>
    </p:spTree>
    <p:extLst>
      <p:ext uri="{BB962C8B-B14F-4D97-AF65-F5344CB8AC3E}">
        <p14:creationId xmlns:p14="http://schemas.microsoft.com/office/powerpoint/2010/main" val="3865250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67778" y="771363"/>
            <a:ext cx="800035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If you want to have a training or start with many users on the platform you can use the bulk upload feature. This allow you to create multiple users and assign them the necessary access rights in one go. </a:t>
            </a:r>
            <a:r>
              <a:rPr lang="en-US" altLang="en-US" sz="1200" dirty="0" smtClean="0">
                <a:solidFill>
                  <a:srgbClr val="000000"/>
                </a:solidFill>
                <a:latin typeface="+mn-lt"/>
                <a:ea typeface="Calibri" panose="020F0502020204030204" pitchFamily="34" charset="0"/>
                <a:cs typeface="Arial" panose="020B0604020202020204" pitchFamily="34" charset="0"/>
              </a:rPr>
              <a:t>To do that: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200" b="0" i="0" u="none" strike="noStrike" cap="none" normalizeH="0" baseline="0" dirty="0">
              <a:ln>
                <a:noFill/>
              </a:ln>
              <a:solidFill>
                <a:srgbClr val="000000"/>
              </a:solidFill>
              <a:effectLst/>
              <a:latin typeface="+mn-lt"/>
              <a:ea typeface="Calibri" panose="020F0502020204030204" pitchFamily="34" charset="0"/>
              <a:cs typeface="Arial" panose="020B0604020202020204" pitchFamily="34" charset="0"/>
            </a:endParaRPr>
          </a:p>
          <a:p>
            <a:pPr marL="171450" indent="-171450" defTabSz="914400">
              <a:buFont typeface="Arial" panose="020B0604020202020204" pitchFamily="34" charset="0"/>
              <a:buChar char="•"/>
            </a:pPr>
            <a:r>
              <a:rPr lang="en-US" altLang="en-US" sz="1200" i="1" dirty="0">
                <a:solidFill>
                  <a:srgbClr val="333435"/>
                </a:solidFill>
                <a:latin typeface="+mn-lt"/>
                <a:ea typeface="Calibri" panose="020F0502020204030204" pitchFamily="34" charset="0"/>
                <a:cs typeface="Arial" panose="020B0604020202020204" pitchFamily="34" charset="0"/>
                <a:hlinkClick r:id="rId2"/>
              </a:rPr>
              <a:t>DOWNLOAD </a:t>
            </a:r>
            <a:r>
              <a:rPr lang="en-US" altLang="en-US" sz="1200" i="1" dirty="0" smtClean="0">
                <a:solidFill>
                  <a:srgbClr val="333435"/>
                </a:solidFill>
                <a:latin typeface="+mn-lt"/>
                <a:ea typeface="Calibri" panose="020F0502020204030204" pitchFamily="34" charset="0"/>
                <a:cs typeface="Arial" panose="020B0604020202020204" pitchFamily="34" charset="0"/>
              </a:rPr>
              <a:t> </a:t>
            </a:r>
            <a:r>
              <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the Excel file with the structure seen in the table:  </a:t>
            </a:r>
            <a:endParaRPr kumimoji="0" lang="en-US" altLang="en-US" sz="12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smtClean="0">
              <a:solidFill>
                <a:srgbClr val="333435"/>
              </a:solidFill>
              <a:latin typeface="+mn-lt"/>
              <a:ea typeface="Calibri" panose="020F050202020403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a:solidFill>
                <a:srgbClr val="333435"/>
              </a:solidFill>
              <a:latin typeface="+mn-lt"/>
              <a:ea typeface="Calibri" panose="020F050202020403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smtClean="0">
              <a:solidFill>
                <a:srgbClr val="333435"/>
              </a:solidFill>
              <a:latin typeface="+mn-lt"/>
              <a:ea typeface="Calibri" panose="020F050202020403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a:solidFill>
                <a:srgbClr val="333435"/>
              </a:solidFill>
              <a:latin typeface="+mn-lt"/>
              <a:ea typeface="Calibri" panose="020F050202020403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smtClean="0">
              <a:solidFill>
                <a:srgbClr val="333435"/>
              </a:solidFill>
              <a:latin typeface="+mn-lt"/>
              <a:ea typeface="Calibri" panose="020F050202020403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a:solidFill>
                <a:srgbClr val="333435"/>
              </a:solidFill>
              <a:latin typeface="+mn-lt"/>
              <a:ea typeface="Calibri" panose="020F050202020403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smtClean="0">
              <a:solidFill>
                <a:srgbClr val="333435"/>
              </a:solidFill>
              <a:latin typeface="+mn-lt"/>
              <a:ea typeface="Calibri" panose="020F050202020403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a:solidFill>
                <a:srgbClr val="333435"/>
              </a:solidFill>
              <a:latin typeface="+mn-lt"/>
              <a:ea typeface="Calibri" panose="020F050202020403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smtClean="0">
              <a:solidFill>
                <a:srgbClr val="333435"/>
              </a:solidFill>
              <a:latin typeface="+mn-lt"/>
              <a:ea typeface="Calibri" panose="020F050202020403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smtClean="0">
              <a:solidFill>
                <a:srgbClr val="333435"/>
              </a:solidFill>
              <a:latin typeface="+mn-lt"/>
              <a:ea typeface="Calibri" panose="020F0502020204030204" pitchFamily="34" charset="0"/>
              <a:cs typeface="Arial" panose="020B0604020202020204" pitchFamily="34" charset="0"/>
              <a:hlinkClick r:id="rId2"/>
            </a:endParaRPr>
          </a:p>
          <a:p>
            <a:pPr lvl="0" defTabSz="914400"/>
            <a:r>
              <a:rPr lang="en-US" altLang="en-US" sz="1200" b="1" dirty="0">
                <a:solidFill>
                  <a:srgbClr val="000000"/>
                </a:solidFill>
                <a:latin typeface="+mn-lt"/>
                <a:ea typeface="Calibri" panose="020F0502020204030204" pitchFamily="34" charset="0"/>
                <a:cs typeface="Arial" panose="020B0604020202020204" pitchFamily="34" charset="0"/>
              </a:rPr>
              <a:t>Fill in the file with:</a:t>
            </a:r>
            <a:endParaRPr lang="en-US" altLang="en-US" sz="1200" b="1" dirty="0">
              <a:latin typeface="+mn-lt"/>
            </a:endParaRPr>
          </a:p>
          <a:p>
            <a:pPr marL="171450" lvl="0" indent="-171450" defTabSz="914400">
              <a:buFont typeface="Arial" panose="020B0604020202020204" pitchFamily="34" charset="0"/>
              <a:buChar char="•"/>
            </a:pPr>
            <a:r>
              <a:rPr lang="en-US" altLang="en-US" sz="1200" i="1" dirty="0">
                <a:solidFill>
                  <a:srgbClr val="000000"/>
                </a:solidFill>
                <a:latin typeface="+mn-lt"/>
                <a:ea typeface="Calibri" panose="020F0502020204030204" pitchFamily="34" charset="0"/>
                <a:cs typeface="Arial" panose="020B0604020202020204" pitchFamily="34" charset="0"/>
              </a:rPr>
              <a:t>Names</a:t>
            </a:r>
            <a:r>
              <a:rPr lang="en-US" altLang="en-US" sz="1200" dirty="0">
                <a:solidFill>
                  <a:srgbClr val="000000"/>
                </a:solidFill>
                <a:latin typeface="+mn-lt"/>
                <a:ea typeface="Calibri" panose="020F0502020204030204" pitchFamily="34" charset="0"/>
                <a:cs typeface="Arial" panose="020B0604020202020204" pitchFamily="34" charset="0"/>
              </a:rPr>
              <a:t> and </a:t>
            </a:r>
            <a:r>
              <a:rPr lang="en-US" altLang="en-US" sz="1200" i="1" dirty="0">
                <a:solidFill>
                  <a:srgbClr val="000000"/>
                </a:solidFill>
                <a:latin typeface="+mn-lt"/>
                <a:ea typeface="Calibri" panose="020F0502020204030204" pitchFamily="34" charset="0"/>
                <a:cs typeface="Arial" panose="020B0604020202020204" pitchFamily="34" charset="0"/>
              </a:rPr>
              <a:t>email addresses</a:t>
            </a:r>
            <a:r>
              <a:rPr lang="en-US" altLang="en-US" sz="1200" dirty="0">
                <a:solidFill>
                  <a:srgbClr val="000000"/>
                </a:solidFill>
                <a:latin typeface="+mn-lt"/>
                <a:ea typeface="Calibri" panose="020F0502020204030204" pitchFamily="34" charset="0"/>
                <a:cs typeface="Arial" panose="020B0604020202020204" pitchFamily="34" charset="0"/>
              </a:rPr>
              <a:t> of the users you want to create. The email address will become the login username.</a:t>
            </a:r>
            <a:endParaRPr lang="en-US" altLang="en-US" sz="1200" dirty="0">
              <a:latin typeface="+mn-lt"/>
            </a:endParaRPr>
          </a:p>
          <a:p>
            <a:pPr marL="171450" lvl="0" indent="-171450" defTabSz="914400">
              <a:buFont typeface="Arial" panose="020B0604020202020204" pitchFamily="34" charset="0"/>
              <a:buChar char="•"/>
            </a:pPr>
            <a:r>
              <a:rPr lang="en-US" altLang="en-US" sz="1200" i="1" dirty="0">
                <a:solidFill>
                  <a:srgbClr val="000000"/>
                </a:solidFill>
                <a:latin typeface="+mn-lt"/>
                <a:ea typeface="Calibri" panose="020F0502020204030204" pitchFamily="34" charset="0"/>
                <a:cs typeface="Arial" panose="020B0604020202020204" pitchFamily="34" charset="0"/>
              </a:rPr>
              <a:t>Modules</a:t>
            </a:r>
            <a:r>
              <a:rPr lang="en-US" altLang="en-US" sz="1200" dirty="0">
                <a:solidFill>
                  <a:srgbClr val="000000"/>
                </a:solidFill>
                <a:latin typeface="+mn-lt"/>
                <a:ea typeface="Calibri" panose="020F0502020204030204" pitchFamily="34" charset="0"/>
                <a:cs typeface="Arial" panose="020B0604020202020204" pitchFamily="34" charset="0"/>
              </a:rPr>
              <a:t> (Collect, Flow and/or Share) which you want them to have access to. For all the modules a 1 means that they will have an expert access to this module and will be able to see and edit all the unhidden/unlocked projects in the company and the module (Flow, Share, Collect) you assign them to. For example if you want </a:t>
            </a:r>
            <a:r>
              <a:rPr lang="en-US" altLang="en-US" sz="1200" dirty="0" err="1">
                <a:solidFill>
                  <a:srgbClr val="000000"/>
                </a:solidFill>
                <a:latin typeface="+mn-lt"/>
                <a:ea typeface="Calibri" panose="020F0502020204030204" pitchFamily="34" charset="0"/>
                <a:cs typeface="Arial" panose="020B0604020202020204" pitchFamily="34" charset="0"/>
              </a:rPr>
              <a:t>checkB</a:t>
            </a:r>
            <a:r>
              <a:rPr lang="en-US" altLang="en-US" sz="1200" dirty="0">
                <a:solidFill>
                  <a:srgbClr val="000000"/>
                </a:solidFill>
                <a:latin typeface="+mn-lt"/>
                <a:ea typeface="Calibri" panose="020F0502020204030204" pitchFamily="34" charset="0"/>
                <a:cs typeface="Arial" panose="020B0604020202020204" pitchFamily="34" charset="0"/>
              </a:rPr>
              <a:t> to create Flow model and create scenarios in Share, then fill in 0 for Collect and 1 for Flow and 1 for Share.</a:t>
            </a:r>
            <a:endParaRPr lang="en-US" altLang="en-US" sz="12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smtClean="0">
              <a:solidFill>
                <a:srgbClr val="333435"/>
              </a:solidFill>
              <a:latin typeface="+mn-lt"/>
              <a:ea typeface="Calibri" panose="020F050202020403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a:solidFill>
                <a:srgbClr val="333435"/>
              </a:solidFill>
              <a:latin typeface="+mn-lt"/>
              <a:ea typeface="Calibri" panose="020F050202020403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smtClean="0">
              <a:solidFill>
                <a:srgbClr val="333435"/>
              </a:solidFill>
              <a:latin typeface="+mn-lt"/>
              <a:ea typeface="Calibri" panose="020F050202020403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a:solidFill>
                <a:srgbClr val="333435"/>
              </a:solidFill>
              <a:latin typeface="+mn-lt"/>
              <a:ea typeface="Calibri" panose="020F050202020403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a:solidFill>
                <a:srgbClr val="333435"/>
              </a:solidFill>
              <a:latin typeface="+mn-lt"/>
              <a:ea typeface="Calibri" panose="020F0502020204030204" pitchFamily="34" charset="0"/>
              <a:cs typeface="Arial" panose="020B0604020202020204" pitchFamily="34"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i="1" dirty="0">
              <a:solidFill>
                <a:srgbClr val="333435"/>
              </a:solidFill>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200" b="0" i="0" u="none" strike="noStrike" cap="none" normalizeH="0" baseline="0" dirty="0" smtClean="0">
              <a:ln>
                <a:noFill/>
              </a:ln>
              <a:solidFill>
                <a:schemeClr val="tx1"/>
              </a:solidFill>
              <a:effectLst/>
              <a:latin typeface="+mn-lt"/>
            </a:endParaRPr>
          </a:p>
        </p:txBody>
      </p:sp>
      <p:sp>
        <p:nvSpPr>
          <p:cNvPr id="2" name="Title 1"/>
          <p:cNvSpPr>
            <a:spLocks noGrp="1"/>
          </p:cNvSpPr>
          <p:nvPr>
            <p:ph type="title"/>
          </p:nvPr>
        </p:nvSpPr>
        <p:spPr/>
        <p:txBody>
          <a:bodyPr/>
          <a:lstStyle/>
          <a:p>
            <a:r>
              <a:rPr lang="en-US" dirty="0" smtClean="0"/>
              <a:t>Creating student accounts (1/2)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6332755"/>
              </p:ext>
            </p:extLst>
          </p:nvPr>
        </p:nvGraphicFramePr>
        <p:xfrm>
          <a:off x="1089233" y="1866669"/>
          <a:ext cx="6005831" cy="1390650"/>
        </p:xfrm>
        <a:graphic>
          <a:graphicData uri="http://schemas.openxmlformats.org/drawingml/2006/table">
            <a:tbl>
              <a:tblPr firstRow="1" firstCol="1" bandRow="1">
                <a:tableStyleId>{5C22544A-7EE6-4342-B048-85BDC9FD1C3A}</a:tableStyleId>
              </a:tblPr>
              <a:tblGrid>
                <a:gridCol w="780900">
                  <a:extLst>
                    <a:ext uri="{9D8B030D-6E8A-4147-A177-3AD203B41FA5}">
                      <a16:colId xmlns:a16="http://schemas.microsoft.com/office/drawing/2014/main" val="2434482693"/>
                    </a:ext>
                  </a:extLst>
                </a:gridCol>
                <a:gridCol w="1364132">
                  <a:extLst>
                    <a:ext uri="{9D8B030D-6E8A-4147-A177-3AD203B41FA5}">
                      <a16:colId xmlns:a16="http://schemas.microsoft.com/office/drawing/2014/main" val="847116376"/>
                    </a:ext>
                  </a:extLst>
                </a:gridCol>
                <a:gridCol w="651933">
                  <a:extLst>
                    <a:ext uri="{9D8B030D-6E8A-4147-A177-3AD203B41FA5}">
                      <a16:colId xmlns:a16="http://schemas.microsoft.com/office/drawing/2014/main" val="1100392529"/>
                    </a:ext>
                  </a:extLst>
                </a:gridCol>
                <a:gridCol w="541867">
                  <a:extLst>
                    <a:ext uri="{9D8B030D-6E8A-4147-A177-3AD203B41FA5}">
                      <a16:colId xmlns:a16="http://schemas.microsoft.com/office/drawing/2014/main" val="3934492790"/>
                    </a:ext>
                  </a:extLst>
                </a:gridCol>
                <a:gridCol w="651934">
                  <a:extLst>
                    <a:ext uri="{9D8B030D-6E8A-4147-A177-3AD203B41FA5}">
                      <a16:colId xmlns:a16="http://schemas.microsoft.com/office/drawing/2014/main" val="2589210534"/>
                    </a:ext>
                  </a:extLst>
                </a:gridCol>
                <a:gridCol w="1126067">
                  <a:extLst>
                    <a:ext uri="{9D8B030D-6E8A-4147-A177-3AD203B41FA5}">
                      <a16:colId xmlns:a16="http://schemas.microsoft.com/office/drawing/2014/main" val="3622950691"/>
                    </a:ext>
                  </a:extLst>
                </a:gridCol>
                <a:gridCol w="888998">
                  <a:extLst>
                    <a:ext uri="{9D8B030D-6E8A-4147-A177-3AD203B41FA5}">
                      <a16:colId xmlns:a16="http://schemas.microsoft.com/office/drawing/2014/main" val="3541492498"/>
                    </a:ext>
                  </a:extLst>
                </a:gridCol>
              </a:tblGrid>
              <a:tr h="190500">
                <a:tc>
                  <a:txBody>
                    <a:bodyPr/>
                    <a:lstStyle/>
                    <a:p>
                      <a:pPr>
                        <a:spcBef>
                          <a:spcPts val="1200"/>
                        </a:spcBef>
                        <a:spcAft>
                          <a:spcPts val="1200"/>
                        </a:spcAft>
                      </a:pPr>
                      <a:r>
                        <a:rPr lang="en-US" sz="1200" dirty="0">
                          <a:effectLst/>
                        </a:rPr>
                        <a:t>Name</a:t>
                      </a:r>
                      <a:endParaRPr lang="en-US" sz="1100" dirty="0">
                        <a:effectLst/>
                        <a:latin typeface="Calibri" panose="020F0502020204030204" pitchFamily="34" charset="0"/>
                        <a:ea typeface="Calibri" panose="020F0502020204030204" pitchFamily="34" charset="0"/>
                      </a:endParaRPr>
                    </a:p>
                  </a:txBody>
                  <a:tcPr marL="47625" marR="47625" marT="47625" marB="47625" anchor="ctr"/>
                </a:tc>
                <a:tc>
                  <a:txBody>
                    <a:bodyPr/>
                    <a:lstStyle/>
                    <a:p>
                      <a:pPr>
                        <a:spcBef>
                          <a:spcPts val="1200"/>
                        </a:spcBef>
                        <a:spcAft>
                          <a:spcPts val="1200"/>
                        </a:spcAft>
                      </a:pPr>
                      <a:r>
                        <a:rPr lang="en-US" sz="1200">
                          <a:effectLst/>
                        </a:rPr>
                        <a:t>Email</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spcBef>
                          <a:spcPts val="1200"/>
                        </a:spcBef>
                        <a:spcAft>
                          <a:spcPts val="1200"/>
                        </a:spcAft>
                      </a:pPr>
                      <a:r>
                        <a:rPr lang="en-US" sz="1200">
                          <a:effectLst/>
                        </a:rPr>
                        <a:t>Collect</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spcBef>
                          <a:spcPts val="1200"/>
                        </a:spcBef>
                        <a:spcAft>
                          <a:spcPts val="1200"/>
                        </a:spcAft>
                      </a:pPr>
                      <a:r>
                        <a:rPr lang="en-US" sz="1200">
                          <a:effectLst/>
                        </a:rPr>
                        <a:t>Flow</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spcBef>
                          <a:spcPts val="1200"/>
                        </a:spcBef>
                        <a:spcAft>
                          <a:spcPts val="1200"/>
                        </a:spcAft>
                      </a:pPr>
                      <a:r>
                        <a:rPr lang="en-US" sz="1200">
                          <a:effectLst/>
                        </a:rPr>
                        <a:t>Share</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spcBef>
                          <a:spcPts val="1200"/>
                        </a:spcBef>
                        <a:spcAft>
                          <a:spcPts val="1200"/>
                        </a:spcAft>
                      </a:pPr>
                      <a:r>
                        <a:rPr lang="en-US" sz="1200">
                          <a:effectLst/>
                        </a:rPr>
                        <a:t>End date</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spcBef>
                          <a:spcPts val="1200"/>
                        </a:spcBef>
                        <a:spcAft>
                          <a:spcPts val="1200"/>
                        </a:spcAft>
                      </a:pPr>
                      <a:r>
                        <a:rPr lang="en-US" sz="1200" dirty="0">
                          <a:effectLst/>
                        </a:rPr>
                        <a:t>Remove</a:t>
                      </a:r>
                      <a:endParaRPr lang="en-US" sz="1100" dirty="0">
                        <a:effectLst/>
                        <a:latin typeface="Calibri" panose="020F0502020204030204" pitchFamily="34" charset="0"/>
                        <a:ea typeface="Calibri" panose="020F0502020204030204" pitchFamily="34" charset="0"/>
                      </a:endParaRPr>
                    </a:p>
                  </a:txBody>
                  <a:tcPr marL="47625" marR="47625" marT="47625" marB="47625" anchor="ctr"/>
                </a:tc>
                <a:extLst>
                  <a:ext uri="{0D108BD9-81ED-4DB2-BD59-A6C34878D82A}">
                    <a16:rowId xmlns:a16="http://schemas.microsoft.com/office/drawing/2014/main" val="798451700"/>
                  </a:ext>
                </a:extLst>
              </a:tr>
              <a:tr h="190500">
                <a:tc>
                  <a:txBody>
                    <a:bodyPr/>
                    <a:lstStyle/>
                    <a:p>
                      <a:pPr>
                        <a:spcBef>
                          <a:spcPts val="1200"/>
                        </a:spcBef>
                        <a:spcAft>
                          <a:spcPts val="1200"/>
                        </a:spcAft>
                      </a:pPr>
                      <a:r>
                        <a:rPr lang="en-US" sz="1200">
                          <a:effectLst/>
                        </a:rPr>
                        <a:t>checkA</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spcBef>
                          <a:spcPts val="1200"/>
                        </a:spcBef>
                        <a:spcAft>
                          <a:spcPts val="1200"/>
                        </a:spcAft>
                      </a:pPr>
                      <a:r>
                        <a:rPr lang="en-US" sz="1200" u="sng">
                          <a:effectLst/>
                          <a:hlinkClick r:id="rId3"/>
                        </a:rPr>
                        <a:t>checka@pre.nl</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dirty="0">
                          <a:effectLst/>
                        </a:rPr>
                        <a:t>0</a:t>
                      </a:r>
                      <a:endParaRPr lang="en-US" sz="1100" dirty="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a:effectLst/>
                        </a:rPr>
                        <a:t>0</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dirty="0">
                          <a:effectLst/>
                        </a:rPr>
                        <a:t>0</a:t>
                      </a:r>
                      <a:endParaRPr lang="en-US" sz="1100" dirty="0">
                        <a:effectLst/>
                        <a:latin typeface="Calibri" panose="020F0502020204030204" pitchFamily="34" charset="0"/>
                        <a:ea typeface="Calibri" panose="020F0502020204030204" pitchFamily="34" charset="0"/>
                      </a:endParaRPr>
                    </a:p>
                  </a:txBody>
                  <a:tcPr marL="47625" marR="47625" marT="47625" marB="47625" anchor="ctr"/>
                </a:tc>
                <a:tc>
                  <a:txBody>
                    <a:bodyPr/>
                    <a:lstStyle/>
                    <a:p>
                      <a:pPr>
                        <a:spcBef>
                          <a:spcPts val="1200"/>
                        </a:spcBef>
                        <a:spcAft>
                          <a:spcPts val="1200"/>
                        </a:spcAft>
                      </a:pPr>
                      <a:r>
                        <a:rPr lang="en-US" sz="1200" dirty="0">
                          <a:effectLst/>
                        </a:rPr>
                        <a:t>10/30/2018</a:t>
                      </a:r>
                      <a:endParaRPr lang="en-US" sz="1100" dirty="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a:effectLst/>
                        </a:rPr>
                        <a:t>0</a:t>
                      </a:r>
                      <a:endParaRPr lang="en-US" sz="1100">
                        <a:effectLst/>
                        <a:latin typeface="Calibri" panose="020F0502020204030204" pitchFamily="34" charset="0"/>
                        <a:ea typeface="Calibri" panose="020F0502020204030204" pitchFamily="34" charset="0"/>
                      </a:endParaRPr>
                    </a:p>
                  </a:txBody>
                  <a:tcPr marL="47625" marR="47625" marT="47625" marB="47625" anchor="ctr"/>
                </a:tc>
                <a:extLst>
                  <a:ext uri="{0D108BD9-81ED-4DB2-BD59-A6C34878D82A}">
                    <a16:rowId xmlns:a16="http://schemas.microsoft.com/office/drawing/2014/main" val="2505949595"/>
                  </a:ext>
                </a:extLst>
              </a:tr>
              <a:tr h="190500">
                <a:tc>
                  <a:txBody>
                    <a:bodyPr/>
                    <a:lstStyle/>
                    <a:p>
                      <a:pPr>
                        <a:spcBef>
                          <a:spcPts val="1200"/>
                        </a:spcBef>
                        <a:spcAft>
                          <a:spcPts val="1200"/>
                        </a:spcAft>
                      </a:pPr>
                      <a:r>
                        <a:rPr lang="en-US" sz="1200">
                          <a:effectLst/>
                        </a:rPr>
                        <a:t>checkB</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spcBef>
                          <a:spcPts val="1200"/>
                        </a:spcBef>
                        <a:spcAft>
                          <a:spcPts val="1200"/>
                        </a:spcAft>
                      </a:pPr>
                      <a:r>
                        <a:rPr lang="en-US" sz="1200" u="sng">
                          <a:effectLst/>
                          <a:hlinkClick r:id="rId4"/>
                        </a:rPr>
                        <a:t>checkb@pre.nl</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a:effectLst/>
                        </a:rPr>
                        <a:t>0</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a:effectLst/>
                        </a:rPr>
                        <a:t>1</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a:effectLst/>
                        </a:rPr>
                        <a:t>1</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spcBef>
                          <a:spcPts val="1200"/>
                        </a:spcBef>
                        <a:spcAft>
                          <a:spcPts val="1200"/>
                        </a:spcAft>
                      </a:pPr>
                      <a:r>
                        <a:rPr lang="en-US" sz="1200" dirty="0">
                          <a:effectLst/>
                        </a:rPr>
                        <a:t>10/30/2019</a:t>
                      </a:r>
                      <a:endParaRPr lang="en-US" sz="1100" dirty="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dirty="0">
                          <a:effectLst/>
                        </a:rPr>
                        <a:t>0</a:t>
                      </a:r>
                      <a:endParaRPr lang="en-US" sz="1100" dirty="0">
                        <a:effectLst/>
                        <a:latin typeface="Calibri" panose="020F0502020204030204" pitchFamily="34" charset="0"/>
                        <a:ea typeface="Calibri" panose="020F0502020204030204" pitchFamily="34" charset="0"/>
                      </a:endParaRPr>
                    </a:p>
                  </a:txBody>
                  <a:tcPr marL="47625" marR="47625" marT="47625" marB="47625" anchor="ctr"/>
                </a:tc>
                <a:extLst>
                  <a:ext uri="{0D108BD9-81ED-4DB2-BD59-A6C34878D82A}">
                    <a16:rowId xmlns:a16="http://schemas.microsoft.com/office/drawing/2014/main" val="2947364133"/>
                  </a:ext>
                </a:extLst>
              </a:tr>
              <a:tr h="190500">
                <a:tc>
                  <a:txBody>
                    <a:bodyPr/>
                    <a:lstStyle/>
                    <a:p>
                      <a:pPr>
                        <a:spcBef>
                          <a:spcPts val="1200"/>
                        </a:spcBef>
                        <a:spcAft>
                          <a:spcPts val="1200"/>
                        </a:spcAft>
                      </a:pPr>
                      <a:r>
                        <a:rPr lang="en-US" sz="1200">
                          <a:effectLst/>
                        </a:rPr>
                        <a:t>checkC</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spcBef>
                          <a:spcPts val="1200"/>
                        </a:spcBef>
                        <a:spcAft>
                          <a:spcPts val="1200"/>
                        </a:spcAft>
                      </a:pPr>
                      <a:r>
                        <a:rPr lang="en-US" sz="1200" u="sng">
                          <a:effectLst/>
                          <a:hlinkClick r:id="rId5"/>
                        </a:rPr>
                        <a:t>checkc@pre.nl</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a:effectLst/>
                        </a:rPr>
                        <a:t>1</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a:effectLst/>
                        </a:rPr>
                        <a:t>0</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a:effectLst/>
                        </a:rPr>
                        <a:t>0</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spcBef>
                          <a:spcPts val="1200"/>
                        </a:spcBef>
                        <a:spcAft>
                          <a:spcPts val="1200"/>
                        </a:spcAft>
                      </a:pPr>
                      <a:r>
                        <a:rPr lang="en-US" sz="1200">
                          <a:effectLst/>
                        </a:rPr>
                        <a:t>10/30/2019</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dirty="0">
                          <a:effectLst/>
                        </a:rPr>
                        <a:t>0</a:t>
                      </a:r>
                      <a:endParaRPr lang="en-US" sz="1100" dirty="0">
                        <a:effectLst/>
                        <a:latin typeface="Calibri" panose="020F0502020204030204" pitchFamily="34" charset="0"/>
                        <a:ea typeface="Calibri" panose="020F0502020204030204" pitchFamily="34" charset="0"/>
                      </a:endParaRPr>
                    </a:p>
                  </a:txBody>
                  <a:tcPr marL="47625" marR="47625" marT="47625" marB="47625" anchor="ctr"/>
                </a:tc>
                <a:extLst>
                  <a:ext uri="{0D108BD9-81ED-4DB2-BD59-A6C34878D82A}">
                    <a16:rowId xmlns:a16="http://schemas.microsoft.com/office/drawing/2014/main" val="3689644663"/>
                  </a:ext>
                </a:extLst>
              </a:tr>
              <a:tr h="190500">
                <a:tc>
                  <a:txBody>
                    <a:bodyPr/>
                    <a:lstStyle/>
                    <a:p>
                      <a:pPr>
                        <a:spcBef>
                          <a:spcPts val="1200"/>
                        </a:spcBef>
                        <a:spcAft>
                          <a:spcPts val="1200"/>
                        </a:spcAft>
                      </a:pPr>
                      <a:r>
                        <a:rPr lang="en-US" sz="1200" dirty="0" err="1">
                          <a:effectLst/>
                        </a:rPr>
                        <a:t>checkD</a:t>
                      </a:r>
                      <a:endParaRPr lang="en-US" sz="1100" dirty="0">
                        <a:effectLst/>
                        <a:latin typeface="Calibri" panose="020F0502020204030204" pitchFamily="34" charset="0"/>
                        <a:ea typeface="Calibri" panose="020F0502020204030204" pitchFamily="34" charset="0"/>
                      </a:endParaRPr>
                    </a:p>
                  </a:txBody>
                  <a:tcPr marL="47625" marR="47625" marT="47625" marB="47625" anchor="ctr"/>
                </a:tc>
                <a:tc>
                  <a:txBody>
                    <a:bodyPr/>
                    <a:lstStyle/>
                    <a:p>
                      <a:pPr>
                        <a:spcBef>
                          <a:spcPts val="1200"/>
                        </a:spcBef>
                        <a:spcAft>
                          <a:spcPts val="1200"/>
                        </a:spcAft>
                      </a:pPr>
                      <a:r>
                        <a:rPr lang="en-US" sz="1200" u="sng" dirty="0">
                          <a:effectLst/>
                          <a:hlinkClick r:id="rId6"/>
                        </a:rPr>
                        <a:t>checkd@pre.nl</a:t>
                      </a:r>
                      <a:endParaRPr lang="en-US" sz="1100" dirty="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a:effectLst/>
                        </a:rPr>
                        <a:t>1</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a:effectLst/>
                        </a:rPr>
                        <a:t>0</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a:effectLst/>
                        </a:rPr>
                        <a:t>0</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spcBef>
                          <a:spcPts val="1200"/>
                        </a:spcBef>
                        <a:spcAft>
                          <a:spcPts val="1200"/>
                        </a:spcAft>
                      </a:pPr>
                      <a:r>
                        <a:rPr lang="en-US" sz="1200">
                          <a:effectLst/>
                        </a:rPr>
                        <a:t>10/30/2019</a:t>
                      </a:r>
                      <a:endParaRPr lang="en-US" sz="1100">
                        <a:effectLst/>
                        <a:latin typeface="Calibri" panose="020F0502020204030204" pitchFamily="34" charset="0"/>
                        <a:ea typeface="Calibri" panose="020F0502020204030204" pitchFamily="34" charset="0"/>
                      </a:endParaRPr>
                    </a:p>
                  </a:txBody>
                  <a:tcPr marL="47625" marR="47625" marT="47625" marB="47625" anchor="ctr"/>
                </a:tc>
                <a:tc>
                  <a:txBody>
                    <a:bodyPr/>
                    <a:lstStyle/>
                    <a:p>
                      <a:pPr algn="r">
                        <a:spcBef>
                          <a:spcPts val="1200"/>
                        </a:spcBef>
                        <a:spcAft>
                          <a:spcPts val="1200"/>
                        </a:spcAft>
                      </a:pPr>
                      <a:r>
                        <a:rPr lang="en-US" sz="1200" dirty="0">
                          <a:effectLst/>
                        </a:rPr>
                        <a:t>0</a:t>
                      </a:r>
                      <a:endParaRPr lang="en-US" sz="1100" dirty="0">
                        <a:effectLst/>
                        <a:latin typeface="Calibri" panose="020F0502020204030204" pitchFamily="34" charset="0"/>
                        <a:ea typeface="Calibri" panose="020F0502020204030204" pitchFamily="34" charset="0"/>
                      </a:endParaRPr>
                    </a:p>
                  </a:txBody>
                  <a:tcPr marL="47625" marR="47625" marT="47625" marB="47625" anchor="ctr"/>
                </a:tc>
                <a:extLst>
                  <a:ext uri="{0D108BD9-81ED-4DB2-BD59-A6C34878D82A}">
                    <a16:rowId xmlns:a16="http://schemas.microsoft.com/office/drawing/2014/main" val="1904809095"/>
                  </a:ext>
                </a:extLst>
              </a:tr>
            </a:tbl>
          </a:graphicData>
        </a:graphic>
      </p:graphicFrame>
    </p:spTree>
    <p:extLst>
      <p:ext uri="{BB962C8B-B14F-4D97-AF65-F5344CB8AC3E}">
        <p14:creationId xmlns:p14="http://schemas.microsoft.com/office/powerpoint/2010/main" val="479996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student accounts (2/2)</a:t>
            </a:r>
            <a:endParaRPr lang="en-US" dirty="0"/>
          </a:p>
        </p:txBody>
      </p:sp>
      <p:sp>
        <p:nvSpPr>
          <p:cNvPr id="5" name="Rectangle 1"/>
          <p:cNvSpPr>
            <a:spLocks noChangeArrowheads="1"/>
          </p:cNvSpPr>
          <p:nvPr/>
        </p:nvSpPr>
        <p:spPr bwMode="auto">
          <a:xfrm>
            <a:off x="583006" y="754664"/>
            <a:ext cx="784879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lang="en-US" altLang="en-US" sz="1200" dirty="0">
              <a:solidFill>
                <a:srgbClr val="000000"/>
              </a:solidFill>
              <a:latin typeface="+mn-lt"/>
              <a:ea typeface="Calibri" panose="020F0502020204030204" pitchFamily="34" charset="0"/>
              <a:cs typeface="Arial" panose="020B0604020202020204" pitchFamily="34" charset="0"/>
            </a:endParaRPr>
          </a:p>
          <a:p>
            <a:pPr marL="171450" lvl="0" indent="-171450" defTabSz="914400">
              <a:buFont typeface="Arial" panose="020B0604020202020204" pitchFamily="34" charset="0"/>
              <a:buChar char="•"/>
            </a:pPr>
            <a:r>
              <a:rPr lang="en-US" altLang="en-US" sz="1200" dirty="0" smtClean="0">
                <a:solidFill>
                  <a:srgbClr val="000000"/>
                </a:solidFill>
                <a:latin typeface="+mn-lt"/>
                <a:ea typeface="Calibri" panose="020F0502020204030204" pitchFamily="34" charset="0"/>
                <a:cs typeface="Arial" panose="020B0604020202020204" pitchFamily="34" charset="0"/>
              </a:rPr>
              <a:t>An</a:t>
            </a:r>
            <a:r>
              <a:rPr lang="en-US" altLang="en-US" sz="1200" dirty="0">
                <a:solidFill>
                  <a:srgbClr val="000000"/>
                </a:solidFill>
                <a:latin typeface="+mn-lt"/>
                <a:ea typeface="Calibri" panose="020F0502020204030204" pitchFamily="34" charset="0"/>
                <a:cs typeface="Arial" panose="020B0604020202020204" pitchFamily="34" charset="0"/>
              </a:rPr>
              <a:t> </a:t>
            </a:r>
            <a:r>
              <a:rPr lang="en-US" altLang="en-US" sz="1200" i="1" dirty="0">
                <a:solidFill>
                  <a:srgbClr val="000000"/>
                </a:solidFill>
                <a:latin typeface="+mn-lt"/>
                <a:ea typeface="Calibri" panose="020F0502020204030204" pitchFamily="34" charset="0"/>
                <a:cs typeface="Arial" panose="020B0604020202020204" pitchFamily="34" charset="0"/>
              </a:rPr>
              <a:t>end date</a:t>
            </a:r>
            <a:r>
              <a:rPr lang="en-US" altLang="en-US" sz="1200" dirty="0">
                <a:solidFill>
                  <a:srgbClr val="000000"/>
                </a:solidFill>
                <a:latin typeface="+mn-lt"/>
                <a:ea typeface="Calibri" panose="020F0502020204030204" pitchFamily="34" charset="0"/>
                <a:cs typeface="Arial" panose="020B0604020202020204" pitchFamily="34" charset="0"/>
              </a:rPr>
              <a:t> for each user. The start date will be the upload date, this will also be when they can start logging in.</a:t>
            </a:r>
            <a:endParaRPr lang="en-US" altLang="en-US" sz="1200" dirty="0">
              <a:latin typeface="+mn-lt"/>
            </a:endParaRPr>
          </a:p>
          <a:p>
            <a:pPr marL="171450" lvl="0" indent="-171450" defTabSz="914400">
              <a:buFont typeface="Arial" panose="020B0604020202020204" pitchFamily="34" charset="0"/>
              <a:buChar char="•"/>
            </a:pPr>
            <a:r>
              <a:rPr lang="en-US" altLang="en-US" sz="1200" i="1" dirty="0">
                <a:solidFill>
                  <a:srgbClr val="000000"/>
                </a:solidFill>
                <a:latin typeface="+mn-lt"/>
                <a:ea typeface="Calibri" panose="020F0502020204030204" pitchFamily="34" charset="0"/>
                <a:cs typeface="Arial" panose="020B0604020202020204" pitchFamily="34" charset="0"/>
              </a:rPr>
              <a:t>Remove</a:t>
            </a:r>
            <a:r>
              <a:rPr lang="en-US" altLang="en-US" sz="1200" dirty="0">
                <a:solidFill>
                  <a:srgbClr val="000000"/>
                </a:solidFill>
                <a:latin typeface="+mn-lt"/>
                <a:ea typeface="Calibri" panose="020F0502020204030204" pitchFamily="34" charset="0"/>
                <a:cs typeface="Arial" panose="020B0604020202020204" pitchFamily="34" charset="0"/>
              </a:rPr>
              <a:t>, should be left with zero. If this is 1 the user will be removed from the company or not created in the first place.</a:t>
            </a:r>
            <a:endParaRPr lang="en-US" altLang="en-US" sz="12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200" b="1"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Login to </a:t>
            </a:r>
            <a:r>
              <a:rPr kumimoji="0" lang="en-US" altLang="en-US" sz="1200" b="1" i="0" u="none" strike="noStrike" cap="none" normalizeH="0" baseline="0" dirty="0" smtClean="0">
                <a:ln>
                  <a:noFill/>
                </a:ln>
                <a:solidFill>
                  <a:srgbClr val="333435"/>
                </a:solidFill>
                <a:effectLst/>
                <a:latin typeface="+mn-lt"/>
                <a:ea typeface="Calibri" panose="020F0502020204030204" pitchFamily="34" charset="0"/>
                <a:cs typeface="Arial" panose="020B0604020202020204" pitchFamily="34" charset="0"/>
                <a:hlinkClick r:id="rId2"/>
              </a:rPr>
              <a:t>apps.simapro.com/</a:t>
            </a:r>
            <a:r>
              <a:rPr kumimoji="0" lang="en-US" altLang="en-US" sz="1200" b="1"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 </a:t>
            </a:r>
            <a:endParaRPr kumimoji="0" lang="en-US" altLang="en-US" sz="1200" b="1" i="0" u="none" strike="noStrike" cap="none" normalizeH="0" baseline="0" dirty="0" smtClean="0">
              <a:ln>
                <a:noFill/>
              </a:ln>
              <a:solidFill>
                <a:schemeClr val="tx1"/>
              </a:solidFill>
              <a:effectLst/>
              <a:latin typeface="+mn-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Go to Flow, Click </a:t>
            </a:r>
            <a:r>
              <a:rPr kumimoji="0" lang="en-US" altLang="en-US" sz="1200" b="0" i="1"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Add new project </a:t>
            </a:r>
            <a:r>
              <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or open an existing project. The upload does not affect any existing projects.</a:t>
            </a:r>
            <a:endParaRPr kumimoji="0" lang="en-US" altLang="en-US" sz="1200" b="0" i="0" u="none" strike="noStrike" cap="none" normalizeH="0" baseline="0" dirty="0" smtClean="0">
              <a:ln>
                <a:noFill/>
              </a:ln>
              <a:solidFill>
                <a:schemeClr val="tx1"/>
              </a:solidFill>
              <a:effectLst/>
              <a:latin typeface="+mn-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Upload the file you created by dropping your file or click </a:t>
            </a:r>
            <a:r>
              <a:rPr kumimoji="0" lang="en-US" altLang="en-US" sz="1200" b="0" i="1"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Import</a:t>
            </a:r>
            <a:r>
              <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 and browse. </a:t>
            </a:r>
            <a:r>
              <a:rPr kumimoji="0" lang="en-US" altLang="en-US" sz="1200" b="0" i="1"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 Note! </a:t>
            </a:r>
            <a:r>
              <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The file should</a:t>
            </a:r>
            <a:r>
              <a:rPr kumimoji="0" lang="en-US" altLang="en-US" sz="1200" b="0" i="0" u="none" strike="noStrike" cap="none" normalizeH="0" dirty="0" smtClean="0">
                <a:ln>
                  <a:noFill/>
                </a:ln>
                <a:solidFill>
                  <a:srgbClr val="000000"/>
                </a:solidFill>
                <a:effectLst/>
                <a:latin typeface="+mn-lt"/>
                <a:ea typeface="Calibri" panose="020F0502020204030204" pitchFamily="34" charset="0"/>
                <a:cs typeface="Arial" panose="020B0604020202020204" pitchFamily="34" charset="0"/>
              </a:rPr>
              <a:t> </a:t>
            </a:r>
            <a:r>
              <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remain in .</a:t>
            </a:r>
            <a:r>
              <a:rPr kumimoji="0" lang="en-US" altLang="en-US" sz="1200" b="0" i="0" u="none" strike="noStrike" cap="none" normalizeH="0" baseline="0" dirty="0" err="1" smtClean="0">
                <a:ln>
                  <a:noFill/>
                </a:ln>
                <a:solidFill>
                  <a:srgbClr val="000000"/>
                </a:solidFill>
                <a:effectLst/>
                <a:latin typeface="+mn-lt"/>
                <a:ea typeface="Calibri" panose="020F0502020204030204" pitchFamily="34" charset="0"/>
                <a:cs typeface="Arial" panose="020B0604020202020204" pitchFamily="34" charset="0"/>
              </a:rPr>
              <a:t>xlsx</a:t>
            </a:r>
            <a:r>
              <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 format.</a:t>
            </a:r>
            <a:endParaRPr kumimoji="0" lang="en-US" altLang="en-US" sz="1200" b="0" i="0" u="none" strike="noStrike" cap="none" normalizeH="0" baseline="0" dirty="0" smtClean="0">
              <a:ln>
                <a:noFill/>
              </a:ln>
              <a:solidFill>
                <a:schemeClr val="tx1"/>
              </a:solidFill>
              <a:effectLst/>
              <a:latin typeface="+mn-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The users will be created and a report will be generated confirming the user creation. From now on the users can log in themselves. </a:t>
            </a:r>
            <a:endParaRPr kumimoji="0" lang="en-US" altLang="en-US" sz="12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
            </a:r>
            <a:br>
              <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br>
            <a:r>
              <a:rPr kumimoji="0" lang="en-US" altLang="en-US" sz="1200" b="1"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Some things to keep in mind:</a:t>
            </a:r>
            <a:endParaRPr kumimoji="0" lang="en-US" altLang="en-US" sz="1200" b="0" i="0" u="none" strike="noStrike" cap="none" normalizeH="0" baseline="0" dirty="0" smtClean="0">
              <a:ln>
                <a:noFill/>
              </a:ln>
              <a:solidFill>
                <a:schemeClr val="tx1"/>
              </a:solidFill>
              <a:effectLst/>
              <a:latin typeface="+mn-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The users you created have to request a new password the first time they want to login.</a:t>
            </a:r>
            <a:endParaRPr kumimoji="0" lang="en-US" altLang="en-US" sz="1200" b="0" i="0" u="none" strike="noStrike" cap="none" normalizeH="0" baseline="0" dirty="0" smtClean="0">
              <a:ln>
                <a:noFill/>
              </a:ln>
              <a:solidFill>
                <a:schemeClr val="tx1"/>
              </a:solidFill>
              <a:effectLst/>
              <a:latin typeface="+mn-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The email address used in the excel file will be their username and the reset password email will be sent to this address.</a:t>
            </a:r>
            <a:endParaRPr kumimoji="0" lang="en-US" altLang="en-US" sz="1200" b="0" i="0" u="none" strike="noStrike" cap="none" normalizeH="0" baseline="0" dirty="0" smtClean="0">
              <a:ln>
                <a:noFill/>
              </a:ln>
              <a:solidFill>
                <a:schemeClr val="tx1"/>
              </a:solidFill>
              <a:effectLst/>
              <a:latin typeface="+mn-l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2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If a user already exists they will not be added and the role will not be edited.</a:t>
            </a:r>
            <a:endParaRPr kumimoji="0" lang="en-US" altLang="en-US" sz="12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765365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 </a:t>
            </a:r>
            <a:r>
              <a:rPr lang="en-US" b="1" dirty="0"/>
              <a:t>Student</a:t>
            </a:r>
          </a:p>
        </p:txBody>
      </p:sp>
      <p:sp>
        <p:nvSpPr>
          <p:cNvPr id="3" name="Content Placeholder 2"/>
          <p:cNvSpPr>
            <a:spLocks noGrp="1"/>
          </p:cNvSpPr>
          <p:nvPr>
            <p:ph idx="1"/>
          </p:nvPr>
        </p:nvSpPr>
        <p:spPr/>
        <p:txBody>
          <a:bodyPr/>
          <a:lstStyle/>
          <a:p>
            <a:pPr marL="0" indent="0">
              <a:buNone/>
            </a:pPr>
            <a:r>
              <a:rPr lang="en-GB" dirty="0"/>
              <a:t>Before the course starts, </a:t>
            </a:r>
            <a:r>
              <a:rPr lang="en-US" dirty="0"/>
              <a:t>check that you</a:t>
            </a:r>
            <a:r>
              <a:rPr lang="en-GB" dirty="0"/>
              <a:t>:</a:t>
            </a:r>
            <a:endParaRPr lang="en-US" dirty="0"/>
          </a:p>
          <a:p>
            <a:pPr>
              <a:buFont typeface="Wingdings" panose="05000000000000000000" pitchFamily="2" charset="2"/>
              <a:buChar char="q"/>
            </a:pPr>
            <a:r>
              <a:rPr lang="en-US" dirty="0"/>
              <a:t>Can login and access </a:t>
            </a:r>
            <a:r>
              <a:rPr lang="en-US" dirty="0">
                <a:hlinkClick r:id="rId2"/>
              </a:rPr>
              <a:t>https://apps.simapro.com</a:t>
            </a:r>
            <a:r>
              <a:rPr lang="en-US" dirty="0"/>
              <a:t> (you will be required to request a new password)</a:t>
            </a:r>
          </a:p>
          <a:p>
            <a:pPr>
              <a:buFont typeface="Wingdings" panose="05000000000000000000" pitchFamily="2" charset="2"/>
              <a:buChar char="q"/>
            </a:pPr>
            <a:r>
              <a:rPr lang="en-US" dirty="0"/>
              <a:t>Have the correct permissions and access to modules (for example, only Flow or also Share)</a:t>
            </a:r>
          </a:p>
        </p:txBody>
      </p:sp>
    </p:spTree>
    <p:extLst>
      <p:ext uri="{BB962C8B-B14F-4D97-AF65-F5344CB8AC3E}">
        <p14:creationId xmlns:p14="http://schemas.microsoft.com/office/powerpoint/2010/main" val="3867741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&amp; Support </a:t>
            </a:r>
          </a:p>
        </p:txBody>
      </p:sp>
      <p:sp>
        <p:nvSpPr>
          <p:cNvPr id="3" name="Content Placeholder 2"/>
          <p:cNvSpPr>
            <a:spLocks noGrp="1"/>
          </p:cNvSpPr>
          <p:nvPr>
            <p:ph idx="1"/>
          </p:nvPr>
        </p:nvSpPr>
        <p:spPr>
          <a:xfrm>
            <a:off x="627529" y="1019656"/>
            <a:ext cx="7888942" cy="3949032"/>
          </a:xfrm>
        </p:spPr>
        <p:txBody>
          <a:bodyPr>
            <a:normAutofit fontScale="70000" lnSpcReduction="20000"/>
          </a:bodyPr>
          <a:lstStyle/>
          <a:p>
            <a:r>
              <a:rPr lang="en-US" dirty="0"/>
              <a:t>Lecturer/ Professor can contact SimaPro Support at:</a:t>
            </a:r>
          </a:p>
          <a:p>
            <a:pPr marL="342900" lvl="1" indent="0">
              <a:buNone/>
            </a:pPr>
            <a:r>
              <a:rPr lang="en-US" dirty="0">
                <a:hlinkClick r:id="rId3"/>
              </a:rPr>
              <a:t>support@simapro.com</a:t>
            </a:r>
            <a:endParaRPr lang="en-US" dirty="0"/>
          </a:p>
          <a:p>
            <a:pPr marL="342900" lvl="1" indent="0">
              <a:buNone/>
            </a:pPr>
            <a:r>
              <a:rPr lang="en-US" dirty="0"/>
              <a:t>+31-33-4504010</a:t>
            </a:r>
          </a:p>
          <a:p>
            <a:pPr lvl="1"/>
            <a:endParaRPr lang="en-US" dirty="0"/>
          </a:p>
          <a:p>
            <a:r>
              <a:rPr lang="en-US" dirty="0"/>
              <a:t>Step-by-step tutorials:</a:t>
            </a:r>
          </a:p>
          <a:p>
            <a:pPr lvl="1"/>
            <a:r>
              <a:rPr lang="en-US" dirty="0">
                <a:hlinkClick r:id="rId4"/>
              </a:rPr>
              <a:t>Flow Tutorial</a:t>
            </a:r>
            <a:endParaRPr lang="en-US" dirty="0"/>
          </a:p>
          <a:p>
            <a:pPr lvl="1"/>
            <a:r>
              <a:rPr lang="en-US" dirty="0">
                <a:hlinkClick r:id="rId5"/>
              </a:rPr>
              <a:t>SimaPro 9 tutorial</a:t>
            </a:r>
            <a:endParaRPr lang="en-US" dirty="0"/>
          </a:p>
          <a:p>
            <a:pPr lvl="1"/>
            <a:r>
              <a:rPr lang="en-US" dirty="0">
                <a:hlinkClick r:id="rId6"/>
              </a:rPr>
              <a:t>Introduction to LCA</a:t>
            </a:r>
            <a:endParaRPr lang="en-US" dirty="0"/>
          </a:p>
          <a:p>
            <a:endParaRPr lang="en-US" dirty="0"/>
          </a:p>
          <a:p>
            <a:r>
              <a:rPr lang="en-US" dirty="0"/>
              <a:t>Quick-start guides:</a:t>
            </a:r>
          </a:p>
          <a:p>
            <a:pPr lvl="1"/>
            <a:r>
              <a:rPr lang="en-US" dirty="0">
                <a:hlinkClick r:id="rId7"/>
              </a:rPr>
              <a:t>Getting started with Flow </a:t>
            </a:r>
            <a:endParaRPr lang="en-US" dirty="0"/>
          </a:p>
          <a:p>
            <a:pPr lvl="1"/>
            <a:r>
              <a:rPr lang="en-US" dirty="0">
                <a:hlinkClick r:id="rId8"/>
              </a:rPr>
              <a:t>Getting started with Share</a:t>
            </a:r>
            <a:endParaRPr lang="en-US" dirty="0"/>
          </a:p>
          <a:p>
            <a:pPr lvl="1"/>
            <a:r>
              <a:rPr lang="en-US" dirty="0">
                <a:hlinkClick r:id="rId9"/>
              </a:rPr>
              <a:t>Getting started with Collect </a:t>
            </a:r>
            <a:r>
              <a:rPr lang="en-US" dirty="0"/>
              <a:t>(if relevant)</a:t>
            </a:r>
          </a:p>
          <a:p>
            <a:pPr lvl="1"/>
            <a:endParaRPr lang="en-GB" dirty="0"/>
          </a:p>
          <a:p>
            <a:r>
              <a:rPr lang="en-GB" dirty="0"/>
              <a:t>In-tool help</a:t>
            </a:r>
          </a:p>
          <a:p>
            <a:pPr marL="0" indent="0">
              <a:buNone/>
            </a:pPr>
            <a:r>
              <a:rPr lang="en-GB" dirty="0"/>
              <a:t>	Platform offers tours which will start when you enter the </a:t>
            </a:r>
          </a:p>
          <a:p>
            <a:pPr marL="0" indent="0">
              <a:buNone/>
            </a:pPr>
            <a:r>
              <a:rPr lang="en-GB" dirty="0"/>
              <a:t>	spaces. Or click on </a:t>
            </a:r>
          </a:p>
          <a:p>
            <a:pPr marL="0" indent="0">
              <a:buNone/>
            </a:pPr>
            <a:endParaRPr lang="en-US" dirty="0"/>
          </a:p>
          <a:p>
            <a:pPr marL="0" indent="0">
              <a:buNone/>
            </a:pPr>
            <a:r>
              <a:rPr lang="en-US" dirty="0"/>
              <a:t>Many more other resources at </a:t>
            </a:r>
            <a:r>
              <a:rPr lang="en-US" dirty="0">
                <a:hlinkClick r:id="rId10"/>
              </a:rPr>
              <a:t>support.simapro.com</a:t>
            </a:r>
            <a:r>
              <a:rPr lang="en-US" dirty="0"/>
              <a:t>! </a:t>
            </a:r>
          </a:p>
          <a:p>
            <a:pPr marL="0" indent="0">
              <a:buNone/>
            </a:pPr>
            <a:endParaRPr lang="en-US" dirty="0"/>
          </a:p>
        </p:txBody>
      </p:sp>
      <p:pic>
        <p:nvPicPr>
          <p:cNvPr id="4" name="Picture 3"/>
          <p:cNvPicPr>
            <a:picLocks noChangeAspect="1"/>
          </p:cNvPicPr>
          <p:nvPr/>
        </p:nvPicPr>
        <p:blipFill rotWithShape="1">
          <a:blip r:embed="rId11"/>
          <a:srcRect t="14417" b="14715"/>
          <a:stretch/>
        </p:blipFill>
        <p:spPr>
          <a:xfrm>
            <a:off x="2527973" y="4213331"/>
            <a:ext cx="655981" cy="185090"/>
          </a:xfrm>
          <a:prstGeom prst="rect">
            <a:avLst/>
          </a:prstGeom>
        </p:spPr>
      </p:pic>
    </p:spTree>
    <p:extLst>
      <p:ext uri="{BB962C8B-B14F-4D97-AF65-F5344CB8AC3E}">
        <p14:creationId xmlns:p14="http://schemas.microsoft.com/office/powerpoint/2010/main" val="2362133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26592"/>
          <a:stretch/>
        </p:blipFill>
        <p:spPr>
          <a:xfrm>
            <a:off x="2191577" y="1142999"/>
            <a:ext cx="4768023" cy="3047393"/>
          </a:xfrm>
          <a:prstGeom prst="rect">
            <a:avLst/>
          </a:prstGeom>
        </p:spPr>
      </p:pic>
      <p:sp>
        <p:nvSpPr>
          <p:cNvPr id="2" name="Title 1"/>
          <p:cNvSpPr>
            <a:spLocks noGrp="1"/>
          </p:cNvSpPr>
          <p:nvPr>
            <p:ph type="title"/>
          </p:nvPr>
        </p:nvSpPr>
        <p:spPr/>
        <p:txBody>
          <a:bodyPr/>
          <a:lstStyle/>
          <a:p>
            <a:r>
              <a:rPr lang="en-US" dirty="0"/>
              <a:t>Quick start guide</a:t>
            </a:r>
          </a:p>
        </p:txBody>
      </p:sp>
    </p:spTree>
    <p:extLst>
      <p:ext uri="{BB962C8B-B14F-4D97-AF65-F5344CB8AC3E}">
        <p14:creationId xmlns:p14="http://schemas.microsoft.com/office/powerpoint/2010/main" val="284985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aPro 16.9">
  <a:themeElements>
    <a:clrScheme name="SimaPro">
      <a:dk1>
        <a:srgbClr val="000000"/>
      </a:dk1>
      <a:lt1>
        <a:srgbClr val="FFFFFF"/>
      </a:lt1>
      <a:dk2>
        <a:srgbClr val="21A65A"/>
      </a:dk2>
      <a:lt2>
        <a:srgbClr val="FFFFFF"/>
      </a:lt2>
      <a:accent1>
        <a:srgbClr val="21A65A"/>
      </a:accent1>
      <a:accent2>
        <a:srgbClr val="1768CD"/>
      </a:accent2>
      <a:accent3>
        <a:srgbClr val="663341"/>
      </a:accent3>
      <a:accent4>
        <a:srgbClr val="005C2E"/>
      </a:accent4>
      <a:accent5>
        <a:srgbClr val="B4DEFF"/>
      </a:accent5>
      <a:accent6>
        <a:srgbClr val="EBBD87"/>
      </a:accent6>
      <a:hlink>
        <a:srgbClr val="005C2E"/>
      </a:hlink>
      <a:folHlink>
        <a:srgbClr val="663341"/>
      </a:folHlink>
    </a:clrScheme>
    <a:fontScheme name="PRé-SimaPro">
      <a:majorFont>
        <a:latin typeface="PT Serif"/>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2"/>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ormAutofit/>
      </a:bodyPr>
      <a:lstStyle>
        <a:defPPr>
          <a:defRPr sz="1600" dirty="0" smtClean="0"/>
        </a:defPPr>
      </a:lstStyle>
    </a:txDef>
  </a:objectDefaults>
  <a:extraClrSchemeLst/>
  <a:extLst>
    <a:ext uri="{05A4C25C-085E-4340-85A3-A5531E510DB2}">
      <thm15:themeFamily xmlns:thm15="http://schemas.microsoft.com/office/thememl/2012/main" name="SimaPro 16.9 template" id="{8A57B949-2B0A-4C6F-8567-E978CC8F23CB}" vid="{62AD7211-CA3E-4187-90B7-5F748711C0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AAA3F5D4643D44C813DE8E24D9349DB" ma:contentTypeVersion="16" ma:contentTypeDescription="Skapa ett nytt dokument." ma:contentTypeScope="" ma:versionID="641b74e7abfd5344a7fe6ea5a5a6b1d0">
  <xsd:schema xmlns:xsd="http://www.w3.org/2001/XMLSchema" xmlns:xs="http://www.w3.org/2001/XMLSchema" xmlns:p="http://schemas.microsoft.com/office/2006/metadata/properties" xmlns:ns2="072f0f74-cc19-413c-b990-36956233e345" xmlns:ns3="61367519-b890-4b34-8d53-7715aa41971f" targetNamespace="http://schemas.microsoft.com/office/2006/metadata/properties" ma:root="true" ma:fieldsID="f3cb35a174e4114d17d4d6e037c3ab81" ns2:_="" ns3:_="">
    <xsd:import namespace="072f0f74-cc19-413c-b990-36956233e345"/>
    <xsd:import namespace="61367519-b890-4b34-8d53-7715aa4197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f0f74-cc19-413c-b990-36956233e3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e795560b-53e7-4943-994d-9f73da603e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367519-b890-4b34-8d53-7715aa41971f"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73f4c1f3-7da8-4390-83f8-a24472c19fab}" ma:internalName="TaxCatchAll" ma:showField="CatchAllData" ma:web="61367519-b890-4b34-8d53-7715aa419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1367519-b890-4b34-8d53-7715aa41971f" xsi:nil="true"/>
    <lcf76f155ced4ddcb4097134ff3c332f xmlns="072f0f74-cc19-413c-b990-36956233e34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6E5993C-E2C2-4BE1-9A8C-962E370A372B}"/>
</file>

<file path=customXml/itemProps2.xml><?xml version="1.0" encoding="utf-8"?>
<ds:datastoreItem xmlns:ds="http://schemas.openxmlformats.org/officeDocument/2006/customXml" ds:itemID="{0E0D2CED-9658-4297-995C-30C99F395787}"/>
</file>

<file path=customXml/itemProps3.xml><?xml version="1.0" encoding="utf-8"?>
<ds:datastoreItem xmlns:ds="http://schemas.openxmlformats.org/officeDocument/2006/customXml" ds:itemID="{5F1E7CCB-121B-4C6D-85DF-75FAD510C000}"/>
</file>

<file path=docProps/app.xml><?xml version="1.0" encoding="utf-8"?>
<Properties xmlns="http://schemas.openxmlformats.org/officeDocument/2006/extended-properties" xmlns:vt="http://schemas.openxmlformats.org/officeDocument/2006/docPropsVTypes">
  <Template>SimaPro 16.9 template</Template>
  <TotalTime>917</TotalTime>
  <Words>1227</Words>
  <Application>Microsoft Office PowerPoint</Application>
  <PresentationFormat>On-screen Show (16:9)</PresentationFormat>
  <Paragraphs>193</Paragraphs>
  <Slides>20</Slides>
  <Notes>11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Open Sans</vt:lpstr>
      <vt:lpstr>Open Sans Regular</vt:lpstr>
      <vt:lpstr>Open Sans SemiBold</vt:lpstr>
      <vt:lpstr>Open Sans SemiBold</vt:lpstr>
      <vt:lpstr>PT Serif</vt:lpstr>
      <vt:lpstr>Wingdings</vt:lpstr>
      <vt:lpstr>SimaPro 16.9</vt:lpstr>
      <vt:lpstr>PowerPoint Presentation</vt:lpstr>
      <vt:lpstr>Preparing for your course</vt:lpstr>
      <vt:lpstr>Checklist | Lecturer</vt:lpstr>
      <vt:lpstr>Checklist | Lecturer</vt:lpstr>
      <vt:lpstr>Creating student accounts (1/2)</vt:lpstr>
      <vt:lpstr>Creating student accounts (2/2)</vt:lpstr>
      <vt:lpstr>Checklist | Student</vt:lpstr>
      <vt:lpstr>Resources &amp; Support </vt:lpstr>
      <vt:lpstr>Quick start guide</vt:lpstr>
      <vt:lpstr>Start by creating a Flow project</vt:lpstr>
      <vt:lpstr>Start by creating a Flow project</vt:lpstr>
      <vt:lpstr>Flow enables two ways of modelling</vt:lpstr>
      <vt:lpstr>In the canvas you can start creating a network</vt:lpstr>
      <vt:lpstr>The canvas displays nodes         and flows</vt:lpstr>
      <vt:lpstr>Detailed modelling</vt:lpstr>
      <vt:lpstr>Parameters</vt:lpstr>
      <vt:lpstr>Calculating impacts</vt:lpstr>
      <vt:lpstr>Impact Assessment </vt:lpstr>
      <vt:lpstr>After calculating – go back to canvas for Sankey</vt:lpstr>
      <vt:lpstr>PowerPoint Presentation</vt:lpstr>
    </vt:vector>
  </TitlesOfParts>
  <Company>Xcellent ICT 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Ruba Dolfing Fanous</dc:creator>
  <cp:lastModifiedBy>Ruba Dolfing Fanous</cp:lastModifiedBy>
  <cp:revision>74</cp:revision>
  <dcterms:created xsi:type="dcterms:W3CDTF">2020-09-02T08:10:06Z</dcterms:created>
  <dcterms:modified xsi:type="dcterms:W3CDTF">2022-02-14T21:07:38Z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0x0101006AAA3F5D4643D44C813DE8E24D9349DB</vt:lpwstr>
  </property>
</Properties>
</file>